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63" r:id="rId12"/>
    <p:sldId id="269" r:id="rId13"/>
    <p:sldId id="262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2B42-93FF-4A2C-8B64-905BB11BEF22}" type="datetimeFigureOut">
              <a:rPr lang="zh-CN" altLang="en-US" smtClean="0"/>
              <a:pPr/>
              <a:t>2013-11-15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2A72-F392-4485-B906-D5871B9AAC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736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61826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857884" y="5643578"/>
            <a:ext cx="307183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99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28599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214818"/>
            <a:ext cx="7929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幼儿园本来想靠这个办法杜绝迟到的家长。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因为很多家长之所以迟到是为了多工作。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在经济利益的约束下，恐怕谁都不会愿意迟到。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短暂的时间就要交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美元，如此谁还敢掉以轻心。但事实却出乎幼儿园的意料。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61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572008"/>
            <a:ext cx="7715304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自从实行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美元的办法后，迟到的家长不是少了，而是多了。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这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让幼儿园不得其解。后来，经过调查，终于知道了答案。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原来在不交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美元的时候，许多家长都为自己的迟到而心存愧疚；可是交了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美元后，这种内疚感减轻或没有了。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48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521495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很多时候，面对别人犯下的错误，我们总想让对方付出代价。可这往往不是最好的方法。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46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714884"/>
            <a:ext cx="7786742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有时候，最好的方式就是宽容甚至放任他的错误，并让人心中的道德律起作用。只有这样，他的内疚感才不会消失，从而能长时间记住这个错误，永远不犯同样的错误。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571999" cy="622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00496" y="257174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72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914364"/>
            <a:ext cx="7358114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英国伦敦是世界上一个大城市，但也是世界上最拥挤的城市之一，尤其到了上下班的时间，车子只能排着队一点一点地向前挪动着。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000636"/>
            <a:ext cx="8001056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在车辆最多，拥挤程度最甚的街道上，行车速度每小时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8.69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英里，平均每行进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公里就等待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2.3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分钟。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843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643446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如此拥挤，很多时候是很近的一段距离，却要很长时间才能到达。面对着这种状况，政府发出了号召，要人们减少私车出行，乘公交车。可是状况虽然有了好转，但依然很拥挤。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4563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57884" y="1142984"/>
            <a:ext cx="2643206" cy="37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2003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年，伦敦政府采纳了一个建议，对机动车收取拥堵费。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当天或者之前交的每辆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英镑，第二天交的为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英镑，两天之内不交拥堵费车主，将收到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100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英镑的罚单。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12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1071546"/>
            <a:ext cx="2571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此法实施之初，拥堵状况得到了一定的改变。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可是随着时间推移，拥堵又出现反弹。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过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了不多久，拥堵达到了最大化，行车速度只能在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英里以下，平均每行进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公里就等待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2.7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分钟。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6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572008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这是为什么呢？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原来在没有收取拥堵费时，许多私家车主看到伦敦这么拥堵和自己有关，都产生了负罪感，从而有意无意减少了在城市行驶的时间。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714884"/>
            <a:ext cx="785818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可是实行收取拥堵费后，许多人就认为自己为错误付出了代价，便没有了负罪感，自然也可驾车了。从而在伦敦市内车辆不见减少，只见增多，造成了前所未有的拥堵。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68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29256" y="1071546"/>
            <a:ext cx="3214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无独有偶，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美国有一家幼儿园，每天放学时，要求家长按时接送孩子回去。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可是无论老师怎么对家长说，每天都有少量的家长迟到。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这种情况下，幼儿园想出了一个办法，就是让迟到的家长每次交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美元。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633</Words>
  <Application>Microsoft Office PowerPoint</Application>
  <PresentationFormat>全屏显示(4:3)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17</cp:revision>
  <dcterms:created xsi:type="dcterms:W3CDTF">2013-11-14T07:12:28Z</dcterms:created>
  <dcterms:modified xsi:type="dcterms:W3CDTF">2013-11-15T01:55:32Z</dcterms:modified>
</cp:coreProperties>
</file>