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8" r:id="rId4"/>
    <p:sldId id="266" r:id="rId5"/>
    <p:sldId id="265" r:id="rId6"/>
    <p:sldId id="264" r:id="rId7"/>
    <p:sldId id="263" r:id="rId8"/>
    <p:sldId id="262" r:id="rId9"/>
    <p:sldId id="261" r:id="rId10"/>
    <p:sldId id="260" r:id="rId11"/>
    <p:sldId id="259" r:id="rId12"/>
    <p:sldId id="270" r:id="rId13"/>
    <p:sldId id="267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B402-8E38-4562-9585-BE066D23B569}" type="datetimeFigureOut">
              <a:rPr lang="zh-CN" altLang="en-US" smtClean="0"/>
              <a:pPr/>
              <a:t>2013-11-8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05F6-CF10-495C-91DD-EDFCA254E1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B402-8E38-4562-9585-BE066D23B569}" type="datetimeFigureOut">
              <a:rPr lang="zh-CN" altLang="en-US" smtClean="0"/>
              <a:pPr/>
              <a:t>2013-11-8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05F6-CF10-495C-91DD-EDFCA254E1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B402-8E38-4562-9585-BE066D23B569}" type="datetimeFigureOut">
              <a:rPr lang="zh-CN" altLang="en-US" smtClean="0"/>
              <a:pPr/>
              <a:t>2013-11-8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05F6-CF10-495C-91DD-EDFCA254E1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B402-8E38-4562-9585-BE066D23B569}" type="datetimeFigureOut">
              <a:rPr lang="zh-CN" altLang="en-US" smtClean="0"/>
              <a:pPr/>
              <a:t>2013-11-8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05F6-CF10-495C-91DD-EDFCA254E1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B402-8E38-4562-9585-BE066D23B569}" type="datetimeFigureOut">
              <a:rPr lang="zh-CN" altLang="en-US" smtClean="0"/>
              <a:pPr/>
              <a:t>2013-11-8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05F6-CF10-495C-91DD-EDFCA254E1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B402-8E38-4562-9585-BE066D23B569}" type="datetimeFigureOut">
              <a:rPr lang="zh-CN" altLang="en-US" smtClean="0"/>
              <a:pPr/>
              <a:t>2013-11-8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05F6-CF10-495C-91DD-EDFCA254E1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B402-8E38-4562-9585-BE066D23B569}" type="datetimeFigureOut">
              <a:rPr lang="zh-CN" altLang="en-US" smtClean="0"/>
              <a:pPr/>
              <a:t>2013-11-8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05F6-CF10-495C-91DD-EDFCA254E1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B402-8E38-4562-9585-BE066D23B569}" type="datetimeFigureOut">
              <a:rPr lang="zh-CN" altLang="en-US" smtClean="0"/>
              <a:pPr/>
              <a:t>2013-11-8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05F6-CF10-495C-91DD-EDFCA254E1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B402-8E38-4562-9585-BE066D23B569}" type="datetimeFigureOut">
              <a:rPr lang="zh-CN" altLang="en-US" smtClean="0"/>
              <a:pPr/>
              <a:t>2013-11-8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05F6-CF10-495C-91DD-EDFCA254E1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B402-8E38-4562-9585-BE066D23B569}" type="datetimeFigureOut">
              <a:rPr lang="zh-CN" altLang="en-US" smtClean="0"/>
              <a:pPr/>
              <a:t>2013-11-8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05F6-CF10-495C-91DD-EDFCA254E1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B402-8E38-4562-9585-BE066D23B569}" type="datetimeFigureOut">
              <a:rPr lang="zh-CN" altLang="en-US" smtClean="0"/>
              <a:pPr/>
              <a:t>2013-11-8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05F6-CF10-495C-91DD-EDFCA254E1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2B402-8E38-4562-9585-BE066D23B569}" type="datetimeFigureOut">
              <a:rPr lang="zh-CN" altLang="en-US" smtClean="0"/>
              <a:pPr/>
              <a:t>2013-11-8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305F6-CF10-495C-91DD-EDFCA254E1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0"/>
            <a:ext cx="5643570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43314"/>
            <a:ext cx="4659048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14283" y="1571612"/>
            <a:ext cx="3071834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华文琥珀" pitchFamily="2" charset="-122"/>
                <a:ea typeface="华文琥珀" pitchFamily="2" charset="-122"/>
              </a:rPr>
              <a:t>第</a:t>
            </a: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华文琥珀" pitchFamily="2" charset="-122"/>
                <a:ea typeface="华文琥珀" pitchFamily="2" charset="-122"/>
              </a:rPr>
              <a:t>98</a:t>
            </a:r>
            <a:r>
              <a:rPr lang="zh-CN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73757" y="4162862"/>
            <a:ext cx="3570209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6600" dirty="0" smtClean="0">
                <a:solidFill>
                  <a:schemeClr val="accent6"/>
                </a:solidFill>
                <a:latin typeface="华文琥珀" pitchFamily="2" charset="-122"/>
                <a:ea typeface="华文琥珀" pitchFamily="2" charset="-122"/>
              </a:rPr>
              <a:t>活化大脑</a:t>
            </a:r>
            <a:endParaRPr lang="en-US" altLang="zh-CN" sz="6600" dirty="0" smtClean="0">
              <a:solidFill>
                <a:schemeClr val="accent6"/>
              </a:solidFill>
              <a:latin typeface="华文琥珀" pitchFamily="2" charset="-122"/>
              <a:ea typeface="华文琥珀" pitchFamily="2" charset="-122"/>
            </a:endParaRPr>
          </a:p>
          <a:p>
            <a:pPr algn="ctr"/>
            <a:r>
              <a:rPr lang="zh-CN" altLang="en-US" sz="6600" dirty="0" smtClean="0">
                <a:solidFill>
                  <a:schemeClr val="accent6"/>
                </a:solidFill>
                <a:latin typeface="华文琥珀" pitchFamily="2" charset="-122"/>
                <a:ea typeface="华文琥珀" pitchFamily="2" charset="-122"/>
              </a:rPr>
              <a:t>轻松应战</a:t>
            </a:r>
            <a:endParaRPr lang="zh-CN" altLang="en-US" sz="6600" dirty="0">
              <a:solidFill>
                <a:schemeClr val="accent6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3286124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2071678"/>
            <a:ext cx="3071834" cy="391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启动多种感官做同一件事，加入平常少用的感官如嗅觉、触觉，避开大脑预期的模式，能建立新的神经连结地图，让你的大脑更活泼。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59206">
            <a:off x="5203539" y="1624421"/>
            <a:ext cx="3049100" cy="43340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椭圆 3"/>
          <p:cNvSpPr/>
          <p:nvPr/>
        </p:nvSpPr>
        <p:spPr>
          <a:xfrm>
            <a:off x="428596" y="500042"/>
            <a:ext cx="857256" cy="8572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 smtClean="0">
                <a:solidFill>
                  <a:schemeClr val="tx1"/>
                </a:solidFill>
                <a:latin typeface="Arial Black" pitchFamily="34" charset="0"/>
                <a:ea typeface="华文新魏" pitchFamily="2" charset="-122"/>
              </a:rPr>
              <a:t>8</a:t>
            </a:r>
            <a:endParaRPr lang="zh-CN" altLang="en-US" sz="6000" dirty="0">
              <a:solidFill>
                <a:schemeClr val="tx1"/>
              </a:solidFill>
              <a:latin typeface="Arial Black" pitchFamily="34" charset="0"/>
              <a:ea typeface="华文新魏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7290" y="500042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启动全感官经验</a:t>
            </a:r>
            <a:endParaRPr lang="zh-CN" altLang="en-US" sz="4800" b="1" dirty="0">
              <a:solidFill>
                <a:srgbClr val="C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14282" y="62865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14942" y="1643050"/>
            <a:ext cx="34290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运动会刺激天然抗忧郁荷尔蒙脑内啡的释放，减轻压力。而打球或做家事等制式工作能压抑掌管情绪的杏仁核无故发射，不让坏情绪来捣蛋。把氧气带上脑袋，就能让你大脑更清醒。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636366">
            <a:off x="649046" y="2218376"/>
            <a:ext cx="4394160" cy="3065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椭圆 5"/>
          <p:cNvSpPr/>
          <p:nvPr/>
        </p:nvSpPr>
        <p:spPr>
          <a:xfrm>
            <a:off x="428596" y="500042"/>
            <a:ext cx="857256" cy="8572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 smtClean="0">
                <a:solidFill>
                  <a:schemeClr val="tx1"/>
                </a:solidFill>
                <a:latin typeface="Arial Black" pitchFamily="34" charset="0"/>
                <a:ea typeface="华文新魏" pitchFamily="2" charset="-122"/>
              </a:rPr>
              <a:t>9</a:t>
            </a:r>
            <a:endParaRPr lang="zh-CN" altLang="en-US" sz="6000" dirty="0">
              <a:solidFill>
                <a:schemeClr val="tx1"/>
              </a:solidFill>
              <a:latin typeface="Arial Black" pitchFamily="34" charset="0"/>
              <a:ea typeface="华文新魏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7290" y="500042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运动让大脑年轻</a:t>
            </a:r>
            <a:endParaRPr lang="zh-CN" altLang="en-US" sz="4800" b="1" dirty="0">
              <a:solidFill>
                <a:srgbClr val="C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14282" y="62865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2214554"/>
            <a:ext cx="2643206" cy="336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专家建议，再怎么忙，每天记得留白半小时到一小时间整理思绪，静坐、冥想都是舒压的好方法。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6146" name="Picture 2" descr="http://img2.duitang.com/uploads/item/201207/12/20120712121249_PzAB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60066">
            <a:off x="4027672" y="1936117"/>
            <a:ext cx="4762500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357290" y="500042"/>
            <a:ext cx="371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留白思考</a:t>
            </a:r>
            <a:endParaRPr lang="zh-CN" altLang="en-US" sz="4800" b="1" dirty="0">
              <a:solidFill>
                <a:srgbClr val="C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71472" y="500042"/>
            <a:ext cx="857256" cy="8572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0" dirty="0">
              <a:solidFill>
                <a:schemeClr val="tx1"/>
              </a:solidFill>
              <a:latin typeface="Arial Black" pitchFamily="34" charset="0"/>
              <a:ea typeface="华文新魏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571480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latin typeface="Arial Black" pitchFamily="34" charset="0"/>
              </a:rPr>
              <a:t>10</a:t>
            </a:r>
            <a:endParaRPr lang="zh-CN" altLang="en-US" sz="4000" dirty="0">
              <a:latin typeface="Arial Black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072066" y="635795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072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14282" y="62865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57158" y="2500306"/>
            <a:ext cx="4714876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0"/>
            <a:ext cx="25628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47789">
            <a:off x="3787553" y="1378513"/>
            <a:ext cx="4571342" cy="404397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00034" y="1357298"/>
            <a:ext cx="27860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容易忘东忘西，反应变慢、开始沮丧、接着怀疑老了是否会得失智症。</a:t>
            </a:r>
            <a:endParaRPr lang="zh-CN" altLang="en-US" sz="2800" b="1" dirty="0">
              <a:solidFill>
                <a:schemeClr val="accent6">
                  <a:lumMod val="75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5143512"/>
            <a:ext cx="5357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10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种生活中简单实践的大脑体操，让大脑更灵光！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072066" y="62865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43570" y="1857364"/>
            <a:ext cx="30003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纽约市爱因斯坦医学院一项</a:t>
            </a:r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21</a:t>
            </a: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年的研究发现，每星期至少玩一次游戏（如西洋棋、桥牌等）的老年人，比不玩游戏的老年人减少</a:t>
            </a:r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50%</a:t>
            </a: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罹患失智症的机会。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714744" y="571480"/>
            <a:ext cx="857256" cy="8572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 smtClean="0">
                <a:solidFill>
                  <a:schemeClr val="tx1"/>
                </a:solidFill>
                <a:latin typeface="Arial Black" pitchFamily="34" charset="0"/>
                <a:ea typeface="华文新魏" pitchFamily="2" charset="-122"/>
              </a:rPr>
              <a:t>1</a:t>
            </a:r>
            <a:endParaRPr lang="zh-CN" altLang="en-US" sz="6000" dirty="0">
              <a:solidFill>
                <a:schemeClr val="tx1"/>
              </a:solidFill>
              <a:latin typeface="Arial Black" pitchFamily="34" charset="0"/>
              <a:ea typeface="华文新魏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57720" y="642918"/>
            <a:ext cx="35719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玩出创造力</a:t>
            </a:r>
            <a:endParaRPr lang="en-US" altLang="zh-CN" sz="4800" b="1" dirty="0" smtClean="0">
              <a:solidFill>
                <a:srgbClr val="C00000"/>
              </a:solidFill>
              <a:latin typeface="华文楷体" pitchFamily="2" charset="-122"/>
              <a:ea typeface="华文楷体" pitchFamily="2" charset="-122"/>
            </a:endParaRPr>
          </a:p>
          <a:p>
            <a:endParaRPr lang="zh-CN" altLang="en-US" dirty="0"/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01471">
            <a:off x="576939" y="2118384"/>
            <a:ext cx="4673314" cy="33116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14282" y="62865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97834">
            <a:off x="691327" y="1858749"/>
            <a:ext cx="3649051" cy="4143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5000628" y="1714488"/>
            <a:ext cx="32861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任</a:t>
            </a: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天堂跟小钢珠能训练快速反应力，乔治华盛顿大学神经学教授瑞司塔克建议工作空档玩丢纸团游戏：</a:t>
            </a:r>
            <a:endParaRPr lang="en-US" altLang="zh-CN" sz="2400" b="1" dirty="0">
              <a:solidFill>
                <a:schemeClr val="accent6">
                  <a:lumMod val="75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背对垃圾桶约六尺处，手拿纸团快速转身将纸团丢进垃圾桶</a:t>
            </a: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。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857356" y="571480"/>
            <a:ext cx="857256" cy="8572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>
                <a:solidFill>
                  <a:schemeClr val="tx1"/>
                </a:solidFill>
                <a:latin typeface="Arial Black" pitchFamily="34" charset="0"/>
                <a:ea typeface="华文新魏" pitchFamily="2" charset="-122"/>
              </a:rPr>
              <a:t>2</a:t>
            </a:r>
            <a:endParaRPr lang="zh-CN" altLang="en-US" sz="6000" dirty="0">
              <a:solidFill>
                <a:schemeClr val="tx1"/>
              </a:solidFill>
              <a:latin typeface="Arial Black" pitchFamily="34" charset="0"/>
              <a:ea typeface="华文新魏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3240" y="571480"/>
            <a:ext cx="48577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培养急速反应力</a:t>
            </a:r>
            <a:endParaRPr lang="en-US" altLang="zh-CN" sz="4800" b="1" dirty="0" smtClean="0">
              <a:solidFill>
                <a:srgbClr val="C00000"/>
              </a:solidFill>
              <a:latin typeface="华文楷体" pitchFamily="2" charset="-122"/>
              <a:ea typeface="华文楷体" pitchFamily="2" charset="-122"/>
            </a:endParaRPr>
          </a:p>
          <a:p>
            <a:endParaRPr lang="zh-CN" altLang="en-US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14282" y="62865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48528">
            <a:off x="3509560" y="1893253"/>
            <a:ext cx="5191014" cy="37740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642910" y="2071678"/>
            <a:ext cx="25717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一成不变的生活方式会扼杀脑力，破除生活惯例，创造新经验。到不同的餐馆吃饭，尝新滋味，让感官经验更多元。</a:t>
            </a:r>
          </a:p>
        </p:txBody>
      </p:sp>
      <p:sp>
        <p:nvSpPr>
          <p:cNvPr id="5" name="椭圆 4"/>
          <p:cNvSpPr/>
          <p:nvPr/>
        </p:nvSpPr>
        <p:spPr>
          <a:xfrm>
            <a:off x="1857356" y="571480"/>
            <a:ext cx="857256" cy="8572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 smtClean="0">
                <a:solidFill>
                  <a:schemeClr val="tx1"/>
                </a:solidFill>
                <a:latin typeface="Arial Black" pitchFamily="34" charset="0"/>
                <a:ea typeface="华文新魏" pitchFamily="2" charset="-122"/>
              </a:rPr>
              <a:t>3</a:t>
            </a:r>
            <a:endParaRPr lang="zh-CN" altLang="en-US" sz="6000" dirty="0">
              <a:solidFill>
                <a:schemeClr val="tx1"/>
              </a:solidFill>
              <a:latin typeface="Arial Black" pitchFamily="34" charset="0"/>
              <a:ea typeface="华文新魏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0364" y="642918"/>
            <a:ext cx="5500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生活里创造新经验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14282" y="62865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2000240"/>
            <a:ext cx="2857520" cy="447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旅行的意义在于开拓视野，闻闻看你未曾接触过的味道，看一看未曾仔细欣赏的地方，意想不到的挑战将使大脑神经细胞有机会发展新连结。</a:t>
            </a: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33656">
            <a:off x="4023101" y="2463198"/>
            <a:ext cx="4692812" cy="3108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椭圆 6"/>
          <p:cNvSpPr/>
          <p:nvPr/>
        </p:nvSpPr>
        <p:spPr>
          <a:xfrm>
            <a:off x="1142976" y="785794"/>
            <a:ext cx="857256" cy="8572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 smtClean="0">
                <a:solidFill>
                  <a:schemeClr val="tx1"/>
                </a:solidFill>
                <a:latin typeface="Arial Black" pitchFamily="34" charset="0"/>
                <a:ea typeface="华文新魏" pitchFamily="2" charset="-122"/>
              </a:rPr>
              <a:t>4</a:t>
            </a:r>
            <a:endParaRPr lang="zh-CN" altLang="en-US" sz="6000" dirty="0">
              <a:solidFill>
                <a:schemeClr val="tx1"/>
              </a:solidFill>
              <a:latin typeface="Arial Black" pitchFamily="34" charset="0"/>
              <a:ea typeface="华文新魏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4546" y="785794"/>
            <a:ext cx="6215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体验自助旅行的乐趣</a:t>
            </a:r>
            <a:endParaRPr lang="zh-CN" altLang="en-US" sz="4800" b="1" dirty="0">
              <a:solidFill>
                <a:srgbClr val="C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000628" y="62865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43504" y="1422521"/>
            <a:ext cx="3571900" cy="447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据说</a:t>
            </a: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听莫扎特的音乐可以改善空间感、促进大脑逻辑发展。虽然这仅是媒体断章取义和市场炒作的结果，但是音乐对一般人的主要作用在于抒解压力、放松心情，让你的大脑得到充分的休息。</a:t>
            </a:r>
          </a:p>
        </p:txBody>
      </p:sp>
      <p:pic>
        <p:nvPicPr>
          <p:cNvPr id="19460" name="Picture 4" descr="http://t3.baidu.com/it/u=2191971408,2815117584&amp;fm=23&amp;gp=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47116">
            <a:off x="339727" y="1993883"/>
            <a:ext cx="4435102" cy="3319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椭圆 4"/>
          <p:cNvSpPr/>
          <p:nvPr/>
        </p:nvSpPr>
        <p:spPr>
          <a:xfrm>
            <a:off x="1142976" y="571480"/>
            <a:ext cx="857256" cy="8572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>
                <a:solidFill>
                  <a:schemeClr val="tx1"/>
                </a:solidFill>
                <a:latin typeface="Arial Black" pitchFamily="34" charset="0"/>
                <a:ea typeface="华文新魏" pitchFamily="2" charset="-122"/>
              </a:rPr>
              <a:t>5</a:t>
            </a:r>
            <a:endParaRPr lang="zh-CN" altLang="en-US" sz="6000" dirty="0">
              <a:solidFill>
                <a:schemeClr val="tx1"/>
              </a:solidFill>
              <a:latin typeface="Arial Black" pitchFamily="34" charset="0"/>
              <a:ea typeface="华文新魏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0232" y="571480"/>
            <a:ext cx="6215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用音乐放松心情</a:t>
            </a:r>
            <a:endParaRPr lang="zh-CN" altLang="en-US" sz="4800" b="1" dirty="0">
              <a:solidFill>
                <a:srgbClr val="C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14282" y="62865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472" y="1500174"/>
            <a:ext cx="32147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富含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0mega3</a:t>
            </a: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脂肪酸的食物有助于脑细胞保持柔软有弹性、降低罹患心血管疾病以及中风的风险。而蔬果中所含的天然抗氧化剂能保护脑细胞不受自由基侵害，并且增进记忆力。</a:t>
            </a:r>
          </a:p>
        </p:txBody>
      </p:sp>
      <p:sp>
        <p:nvSpPr>
          <p:cNvPr id="7" name="椭圆 6"/>
          <p:cNvSpPr/>
          <p:nvPr/>
        </p:nvSpPr>
        <p:spPr>
          <a:xfrm>
            <a:off x="428596" y="500042"/>
            <a:ext cx="857256" cy="8572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 smtClean="0">
                <a:solidFill>
                  <a:schemeClr val="tx1"/>
                </a:solidFill>
                <a:latin typeface="Arial Black" pitchFamily="34" charset="0"/>
                <a:ea typeface="华文新魏" pitchFamily="2" charset="-122"/>
              </a:rPr>
              <a:t>6</a:t>
            </a:r>
            <a:endParaRPr lang="zh-CN" altLang="en-US" sz="6000" dirty="0">
              <a:solidFill>
                <a:schemeClr val="tx1"/>
              </a:solidFill>
              <a:latin typeface="Arial Black" pitchFamily="34" charset="0"/>
              <a:ea typeface="华文新魏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7290" y="500042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吃</a:t>
            </a:r>
            <a:r>
              <a:rPr lang="zh-CN" altLang="en-US" sz="48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对食物让大脑维持健康</a:t>
            </a:r>
            <a:endParaRPr lang="zh-CN" altLang="en-US" sz="4800" b="1" dirty="0">
              <a:solidFill>
                <a:srgbClr val="C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75282">
            <a:off x="4228105" y="2209530"/>
            <a:ext cx="4424154" cy="3196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072066" y="635795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43504" y="2000240"/>
            <a:ext cx="2714644" cy="2809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阅读可以提升智慧，每读一个字就会激发相关的字，因此也可以提升创造力和想象力。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23363">
            <a:off x="1156200" y="1739499"/>
            <a:ext cx="3090832" cy="4295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椭圆 4"/>
          <p:cNvSpPr/>
          <p:nvPr/>
        </p:nvSpPr>
        <p:spPr>
          <a:xfrm>
            <a:off x="428596" y="500042"/>
            <a:ext cx="857256" cy="8572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 smtClean="0">
                <a:solidFill>
                  <a:schemeClr val="tx1"/>
                </a:solidFill>
                <a:latin typeface="Arial Black" pitchFamily="34" charset="0"/>
                <a:ea typeface="华文新魏" pitchFamily="2" charset="-122"/>
              </a:rPr>
              <a:t>7</a:t>
            </a:r>
            <a:endParaRPr lang="zh-CN" altLang="en-US" sz="6000" dirty="0">
              <a:solidFill>
                <a:schemeClr val="tx1"/>
              </a:solidFill>
              <a:latin typeface="Arial Black" pitchFamily="34" charset="0"/>
              <a:ea typeface="华文新魏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500042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阅读是全脑运动</a:t>
            </a:r>
            <a:endParaRPr lang="zh-CN" altLang="en-US" sz="4800" b="1" dirty="0">
              <a:solidFill>
                <a:srgbClr val="C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072066" y="62865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555</Words>
  <Application>Microsoft Office PowerPoint</Application>
  <PresentationFormat>全屏显示(4:3)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21</cp:revision>
  <dcterms:created xsi:type="dcterms:W3CDTF">2013-11-07T07:39:53Z</dcterms:created>
  <dcterms:modified xsi:type="dcterms:W3CDTF">2013-11-08T03:05:40Z</dcterms:modified>
</cp:coreProperties>
</file>