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9" r:id="rId11"/>
    <p:sldId id="278" r:id="rId12"/>
    <p:sldId id="280" r:id="rId13"/>
    <p:sldId id="281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DCF1"/>
    <a:srgbClr val="17AF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CD46-0F19-41F2-9DE5-DEDD2AA8745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A8F3-3A72-4CAC-AE84-25672643E1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CEB4-FC90-4CAE-8907-F0DC1888682A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40C5-C874-46FD-AFDB-2EF84E934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ACA5-81BD-4DA7-A614-7FBD7716EB5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3E77-EDDE-43F5-9BCC-6541C2DA6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D0A3-3470-460B-A113-1018B791E890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F00E-7C25-4525-88D1-824B4ABE7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8C44-BC76-4A51-BC6C-96DDE30E823D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F137-67D4-40B4-B06D-A33DFE5D68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A7D5-AAE3-480E-A4EC-CC610586896E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90BD-A394-4A25-A572-C6C4337242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D5AB-ED76-456F-BB58-B4E6E7429CEB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3F54-09FE-4ABD-9FB9-7F85BBB4DD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51CE-C9E4-4D2B-B79E-55213517F80E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1EA4-367B-44C1-BC4C-1EEEDB0D1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1EAA-F9C4-46C4-A6D0-B73B49CC794F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6D6A-C8A2-4460-8F32-69B3EBE2D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ED0A-A9E5-48D1-9B72-800A6C671E02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7EFE-9EAD-46EA-A56A-CAFFE9DF3F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23C6-793B-43B5-8D0B-2CE268196CB4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F01B-52CA-43EF-B43A-942679FAD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0FD822-7316-4383-B560-BA63B548F4F6}" type="datetimeFigureOut">
              <a:rPr lang="zh-CN" altLang="en-US"/>
              <a:pPr>
                <a:defRPr/>
              </a:pPr>
              <a:t>2013-10-31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3220D8-C2E3-48F8-BF46-B8F242010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5008" y="571501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97</a:t>
            </a:r>
            <a:r>
              <a:rPr lang="zh-CN" altLang="en-US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472" y="221455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38" y="0"/>
            <a:ext cx="1857356" cy="5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</Words>
  <Application>Microsoft Office PowerPoint</Application>
  <PresentationFormat>全屏显示(4:3)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tracy.wang</dc:creator>
  <cp:lastModifiedBy>jingyan</cp:lastModifiedBy>
  <cp:revision>6</cp:revision>
  <dcterms:created xsi:type="dcterms:W3CDTF">2013-07-26T02:57:19Z</dcterms:created>
  <dcterms:modified xsi:type="dcterms:W3CDTF">2013-10-31T08:07:45Z</dcterms:modified>
</cp:coreProperties>
</file>