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8" r:id="rId1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2EDA-347A-45DB-AF49-E762FA444A8C}" type="datetimeFigureOut">
              <a:rPr lang="zh-CN" altLang="en-US" smtClean="0"/>
              <a:pPr/>
              <a:t>2013-10-24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CC75-BB0A-4FA3-B867-903D8CCE4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4290" y="7143768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哈佛图书馆墙壁训言</a:t>
            </a:r>
            <a:endParaRPr lang="zh-CN" altLang="en-US" sz="5400" dirty="0">
              <a:solidFill>
                <a:schemeClr val="accent2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3870" cy="63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29000" y="528638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96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8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1000108" y="5715008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请享受无法回避的痛苦。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8670" y="6786578"/>
            <a:ext cx="500066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Please enjoy the pain which is unable to avoid.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2862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518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857232" y="4929190"/>
            <a:ext cx="52149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只有比别人更早、更勤奋地努力，才能尝到成功的滋味。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80" y="6572264"/>
            <a:ext cx="5857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only has compared to the others early, diligently diligently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can feel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successful taste.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07193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" y="0"/>
            <a:ext cx="6858005" cy="514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85794" y="5357818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谁也不能随随便便成功，它来自彻底的自我管理和毅力。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794" y="7072330"/>
            <a:ext cx="5357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Nobody can casually succeed, it comes from the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thorough self-control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and the will. 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51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2984" y="5929322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182" y="0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43182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1735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1285860" y="5072066"/>
            <a:ext cx="43577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此刻打盹，你将做梦；此刻学习，你将圆梦。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480" y="6643702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This moment will nap, you will have a dream; But this moment study,you will interpret a dream. 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2148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435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785794" y="4645414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我荒废的今日，正是昨日殒身之人祈求的明日。</a:t>
            </a:r>
          </a:p>
        </p:txBody>
      </p:sp>
      <p:sp>
        <p:nvSpPr>
          <p:cNvPr id="7" name="矩形 6"/>
          <p:cNvSpPr/>
          <p:nvPr/>
        </p:nvSpPr>
        <p:spPr>
          <a:xfrm>
            <a:off x="500042" y="6215074"/>
            <a:ext cx="5929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I leave uncultivated today, was precisely yesterday perishes tomorrow which person of the body implored.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39290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500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1285860" y="5286380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觉得为时已晚的时候</a:t>
            </a: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，</a:t>
            </a:r>
            <a:endParaRPr lang="en-US" altLang="zh-CN" sz="3200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恰恰</a:t>
            </a: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是最早的时候。</a:t>
            </a:r>
          </a:p>
        </p:txBody>
      </p:sp>
      <p:sp>
        <p:nvSpPr>
          <p:cNvPr id="5" name="矩形 4"/>
          <p:cNvSpPr/>
          <p:nvPr/>
        </p:nvSpPr>
        <p:spPr>
          <a:xfrm>
            <a:off x="1000108" y="7000892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Thought is already is late, exactly is the earliest time.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45720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28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1071546" y="6786578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勿将今日之事拖到明日。</a:t>
            </a:r>
          </a:p>
        </p:txBody>
      </p:sp>
      <p:sp>
        <p:nvSpPr>
          <p:cNvPr id="5" name="矩形 4"/>
          <p:cNvSpPr/>
          <p:nvPr/>
        </p:nvSpPr>
        <p:spPr>
          <a:xfrm>
            <a:off x="1214422" y="7572396"/>
            <a:ext cx="4429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Not matter of the today will drag tomorrow. 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1500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641" y="0"/>
            <a:ext cx="6876641" cy="471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1142984" y="5072066"/>
            <a:ext cx="44291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学习时的苦痛是暂时的</a:t>
            </a: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，</a:t>
            </a:r>
            <a:endParaRPr lang="en-US" altLang="zh-CN" sz="3200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未</a:t>
            </a: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学到的痛苦是终生的。</a:t>
            </a:r>
          </a:p>
        </p:txBody>
      </p:sp>
      <p:sp>
        <p:nvSpPr>
          <p:cNvPr id="5" name="矩形 4"/>
          <p:cNvSpPr/>
          <p:nvPr/>
        </p:nvSpPr>
        <p:spPr>
          <a:xfrm>
            <a:off x="500042" y="6786578"/>
            <a:ext cx="6000792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Time the study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pain is temporary, has not learned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is life-long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 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42862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85575" cy="478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1214422" y="5214942"/>
            <a:ext cx="45720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学习不是缺乏时间</a:t>
            </a: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，</a:t>
            </a:r>
            <a:endParaRPr lang="en-US" altLang="zh-CN" sz="3200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而是</a:t>
            </a: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缺乏努力。</a:t>
            </a:r>
          </a:p>
        </p:txBody>
      </p:sp>
      <p:sp>
        <p:nvSpPr>
          <p:cNvPr id="4" name="矩形 3"/>
          <p:cNvSpPr/>
          <p:nvPr/>
        </p:nvSpPr>
        <p:spPr>
          <a:xfrm>
            <a:off x="714356" y="6910173"/>
            <a:ext cx="535785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Studies this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matter lacks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time, but is lacks diligently.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4151" y="4376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85794" y="4714876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幸福或许不排名次，但成功必排名次。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794" y="6286512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Perhaps happiness does not arrange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position, but succeeds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must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arrange the position.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07193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" y="0"/>
            <a:ext cx="6858024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14356" y="4929190"/>
            <a:ext cx="5429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学习并不是人生的全部。但既然连人生的一部分也无法征服，还能做什么呢？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604" y="6500826"/>
            <a:ext cx="6072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The study certainly is not the life complete.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But, since continually life part of-studies also is unable to conquer, what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but also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can make?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7003" y="41433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338</Words>
  <Application>Microsoft Office PowerPoint</Application>
  <PresentationFormat>全屏显示(4:3)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11</cp:revision>
  <dcterms:created xsi:type="dcterms:W3CDTF">2013-10-18T01:42:39Z</dcterms:created>
  <dcterms:modified xsi:type="dcterms:W3CDTF">2013-10-24T06:51:26Z</dcterms:modified>
</cp:coreProperties>
</file>