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0" r:id="rId6"/>
    <p:sldId id="264" r:id="rId7"/>
    <p:sldId id="263" r:id="rId8"/>
    <p:sldId id="262" r:id="rId9"/>
    <p:sldId id="267" r:id="rId10"/>
    <p:sldId id="266" r:id="rId11"/>
    <p:sldId id="259" r:id="rId12"/>
    <p:sldId id="26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F866-92FC-4EC0-A98F-FCDE28ED1208}" type="datetimeFigureOut">
              <a:rPr lang="zh-CN" altLang="en-US" smtClean="0"/>
              <a:pPr/>
              <a:t>2013-10-17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6BC3-757C-47FF-BB93-6E3B0DB7D4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008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00892" y="1714488"/>
            <a:ext cx="1877437" cy="3000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0" dirty="0" smtClean="0">
                <a:solidFill>
                  <a:srgbClr val="8B7111"/>
                </a:solidFill>
                <a:latin typeface="方正舒体" pitchFamily="2" charset="-122"/>
                <a:ea typeface="方正舒体" pitchFamily="2" charset="-122"/>
              </a:rPr>
              <a:t>放下</a:t>
            </a:r>
            <a:endParaRPr lang="zh-CN" altLang="en-US" sz="11000" dirty="0">
              <a:solidFill>
                <a:srgbClr val="8B7111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643570" y="571501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95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84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42910" y="4786322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华文楷体" pitchFamily="2" charset="-122"/>
                <a:ea typeface="华文楷体" pitchFamily="2" charset="-122"/>
              </a:rPr>
              <a:t>14</a:t>
            </a: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、放下执着。</a:t>
            </a:r>
          </a:p>
          <a:p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　　对于放下执着，我们大多数人确实很难领悟，但也不是不可能。你可以通过花时间不断地锻炼自己来一点点做到。放下执着就是超然物外，放下一切，但这不代表你可以放弃爱，因为爱与执着是两回事，执着更多是来源于对失去的恐惧。而爱是纯净的，宽容的，不自私的。当你爱的时候，你不会害怕失去。因此爱与执着不能共存。放下执着，你将变得十分平和、宽容和安详。这时，你能够理解一切事物，甚至包括你并未体验过的事。这种状态超越语言。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81597" y="430489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85720" y="4699212"/>
            <a:ext cx="850112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b="1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、放下别人对自己的看法。</a:t>
            </a:r>
          </a:p>
          <a:p>
            <a:pPr>
              <a:lnSpc>
                <a:spcPts val="2500"/>
              </a:lnSpc>
            </a:pPr>
            <a:r>
              <a:rPr lang="en-US" sz="1600" b="1" dirty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自己过自己的生活，太多的人在为别人生活，而不是自己。他们总是根据别人的观点去生活，包括别人认为好的。他们忽视内在的声音，内心的呼唤。他们总是忙着取悦别人，为别人的期望而生活，却忘记掌握自己的生活，忘记自己到底喜欢什么，到底想要什么，到底需要什么。最终，他们忘记了自己。请记住，你拥有自己的人生，这是你的权利，它是属于你的，你必须为自己的人生而活。</a:t>
            </a:r>
            <a:r>
              <a:rPr lang="en-US" sz="1600" b="1" dirty="0"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86380" y="423345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86182" y="242886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776" y="71414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448032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yiyuanyi.org/article_pic/2009-04-15/1239764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1235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57158" y="4643446"/>
            <a:ext cx="8429684" cy="185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6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、放下争论对错。</a:t>
            </a:r>
          </a:p>
          <a:p>
            <a:pPr>
              <a:lnSpc>
                <a:spcPts val="2800"/>
              </a:lnSpc>
            </a:pP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　　有许多人不能认识到自己也会犯错，却希望自己永远正确，殊不知，这对我们良好的人际关系是一个巨大风险，也会给我们或别人带来巨大的压力和痛苦。仔细想想，这真的值得吗？因此，当你感觉自己急切地投入到争论对错的时候，请问一下自己，这样做真的是对的吗？对自己真的是有利的吗？我们的自我真的就那样大吗？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14942" y="407194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4282" y="4643446"/>
            <a:ext cx="8786842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2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、放下你的控制欲。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要愿意放弃你对身边人、环境和事物的控制欲。无论他们是你爱的人，还是你的工作伙伴，或仅是街上一个陌生人，请允许他们遵循自己的状态，这样你会感觉更好。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3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、放下责备。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不要去责备别人做了什么，或者没做什么，也不要凭着你的感受去责怪别人。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07194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14400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5720" y="4500570"/>
            <a:ext cx="8643934" cy="19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4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、放下你的自怨自艾心态。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许多人之所以痛苦是因为他们是消极的，不洁净的以及会反复出现自暴自弃的心态。不要相信任何消极或自怨自艾的想法。这样你会更好。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5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、放下对自己有限的认知。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我能做什么，我不能做什么？什么是可能的，什么是不可能的？现在，放下你对自己问题的纠结，不应该让你因为对自己有限的认知而圈禁自己。张开翅膀，尽情飞翔吧！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14942" y="39290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596" y="4714884"/>
            <a:ext cx="8358246" cy="19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6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、放下抱怨的心态。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停止你一贯对人、环境、事物的抱怨吧！除非你愿意，没有人能使你不快乐，没有环境能让你沮丧可怜。不是环境引发了你的这些感受，而是你自己选择了这些感受。积极想法的能量不可低估。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7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、放下批评。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不要去轻易批评与你不同的人和事。我们都是不同的，但我们又都是相同的，我们都希望快乐，希望被人爱和理解。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07194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78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4857760"/>
            <a:ext cx="8786874" cy="17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8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、放下虚荣心。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停止迎合和取悦别人，因为这不能真正赢得别人。只有当你放下伪装，摘下自己的面具时，你才能接受和拥抱真实，这时别人也才能被你吸引。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9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、放下惰性。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改变是好的，改变可以帮助你从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A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到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，改变可以改进你和你周边人的生活。跟随你的运气，拥抱改变吧，不要去抗拒它。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37633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28596" y="500063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、放下随意判断的心。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　　不要给那些你不了解的人和事轻易下定义、贴标签，尽管有时它们看起来怪异不同，尝试一点点打开你的心灵。记住，头脑在打开的时候才会工作，真正的愚痴就是轻易拒绝那些你一点也不了解的事。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81597" y="437633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0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85720" y="5072074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11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、放下恐惧。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恐惧只是一个幻觉，它并不真实存在，只是你创造了它，它只存在于你的头脑里。只有一样东西令我们恐惧，那就是恐惧本身。修改你的内在，外在的自然就变好。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12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、放下借口。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　　大多数时候，我们限制我们自己，因为我们总是使用这样或那样的借口，而不是改进我们的生活和努力成长。我们被它们障碍了，被它们欺骗了，要知道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99%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Courier New" pitchFamily="49" charset="0"/>
              </a:rPr>
              <a:t>的借口都是虚假的。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0694" y="4643446"/>
            <a:ext cx="34338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28596" y="4857760"/>
            <a:ext cx="8358246" cy="167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b="1" dirty="0"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、放下过去。</a:t>
            </a:r>
          </a:p>
          <a:p>
            <a:pPr>
              <a:lnSpc>
                <a:spcPts val="2500"/>
              </a:lnSpc>
            </a:pPr>
            <a:r>
              <a:rPr lang="zh-CN" altLang="en-US" sz="1600" b="1" dirty="0">
                <a:latin typeface="华文楷体" pitchFamily="2" charset="-122"/>
                <a:ea typeface="华文楷体" pitchFamily="2" charset="-122"/>
              </a:rPr>
              <a:t>　　我知道这是很难的，尤其是过去十分美好，而未来又令人恐惧的时候。但你不得不认真考虑现实，因为现实才是你所拥有的。过去虽然是你留恋的，但那只是你的一个妄想。你必须回到现实认清这一点。不要令自己迷惘，活在当下，享受当下。毕竟人生是一段旅程，而不是终点。为自己做好准备，保持一个清醒的意识，仅仅活在当下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7" y="4233454"/>
            <a:ext cx="3643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241</Words>
  <Application>Microsoft Office PowerPoint</Application>
  <PresentationFormat>全屏显示(4:3)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13</cp:revision>
  <dcterms:created xsi:type="dcterms:W3CDTF">2013-10-15T05:30:58Z</dcterms:created>
  <dcterms:modified xsi:type="dcterms:W3CDTF">2013-10-17T08:04:43Z</dcterms:modified>
</cp:coreProperties>
</file>