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65" r:id="rId2"/>
    <p:sldId id="264" r:id="rId3"/>
    <p:sldId id="276" r:id="rId4"/>
    <p:sldId id="277" r:id="rId5"/>
    <p:sldId id="285" r:id="rId6"/>
    <p:sldId id="281" r:id="rId7"/>
    <p:sldId id="284" r:id="rId8"/>
    <p:sldId id="283" r:id="rId9"/>
    <p:sldId id="287" r:id="rId10"/>
    <p:sldId id="274" r:id="rId1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32" autoAdjust="0"/>
  </p:normalViewPr>
  <p:slideViewPr>
    <p:cSldViewPr snapToGrid="0">
      <p:cViewPr varScale="1">
        <p:scale>
          <a:sx n="87" d="100"/>
          <a:sy n="87" d="100"/>
        </p:scale>
        <p:origin x="288" y="8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63" d="100"/>
          <a:sy n="63" d="100"/>
        </p:scale>
        <p:origin x="3134"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7A894569-E4F6-4E71-A63F-D3960709027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xmlns="" id="{210E7125-F8C0-40FA-941E-6B2B1F44F46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7AA7A2-096F-4892-9700-1442CB78DB81}" type="datetimeFigureOut">
              <a:rPr lang="en-US" smtClean="0"/>
              <a:t>5/17/2019</a:t>
            </a:fld>
            <a:endParaRPr lang="en-US"/>
          </a:p>
        </p:txBody>
      </p:sp>
      <p:sp>
        <p:nvSpPr>
          <p:cNvPr id="4" name="Footer Placeholder 3">
            <a:extLst>
              <a:ext uri="{FF2B5EF4-FFF2-40B4-BE49-F238E27FC236}">
                <a16:creationId xmlns:a16="http://schemas.microsoft.com/office/drawing/2014/main" xmlns="" id="{6DCD797E-16D3-4DCD-B379-C53CC0E14A3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xmlns="" id="{EBADFDD6-018B-4389-A001-C4AC9EF22EF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D0E1661-80E8-4287-A6D6-D222E9182813}" type="slidenum">
              <a:rPr lang="en-US" smtClean="0"/>
              <a:t>‹#›</a:t>
            </a:fld>
            <a:endParaRPr lang="en-US"/>
          </a:p>
        </p:txBody>
      </p:sp>
    </p:spTree>
    <p:extLst>
      <p:ext uri="{BB962C8B-B14F-4D97-AF65-F5344CB8AC3E}">
        <p14:creationId xmlns:p14="http://schemas.microsoft.com/office/powerpoint/2010/main" val="5171599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39EE3B-06F5-4C1D-B631-20D69864EAD0}" type="datetimeFigureOut">
              <a:rPr lang="zh-CN" altLang="en-US" smtClean="0"/>
              <a:t>2019-5-17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5F061D-262C-4556-9E6F-217F599DE484}" type="slidenum">
              <a:rPr lang="zh-CN" altLang="en-US" smtClean="0"/>
              <a:t>‹#›</a:t>
            </a:fld>
            <a:endParaRPr lang="zh-CN" altLang="en-US"/>
          </a:p>
        </p:txBody>
      </p:sp>
    </p:spTree>
    <p:extLst>
      <p:ext uri="{BB962C8B-B14F-4D97-AF65-F5344CB8AC3E}">
        <p14:creationId xmlns:p14="http://schemas.microsoft.com/office/powerpoint/2010/main" val="8579180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solidFill>
                  <a:srgbClr val="0070C0"/>
                </a:solidFill>
              </a:defRPr>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solidFill>
                  <a:srgbClr val="0070C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7" name="Footer Placeholder 6">
            <a:extLst>
              <a:ext uri="{FF2B5EF4-FFF2-40B4-BE49-F238E27FC236}">
                <a16:creationId xmlns:a16="http://schemas.microsoft.com/office/drawing/2014/main" xmlns="" id="{BF14A18B-C675-4E78-ACBA-7EA3DB6A62EA}"/>
              </a:ext>
            </a:extLst>
          </p:cNvPr>
          <p:cNvSpPr>
            <a:spLocks noGrp="1"/>
          </p:cNvSpPr>
          <p:nvPr>
            <p:ph type="ftr" sz="quarter" idx="10"/>
          </p:nvPr>
        </p:nvSpPr>
        <p:spPr/>
        <p:txBody>
          <a:bodyPr/>
          <a:lstStyle>
            <a:lvl1pPr>
              <a:defRPr/>
            </a:lvl1pPr>
          </a:lstStyle>
          <a:p>
            <a:r>
              <a:rPr lang="en-US" altLang="zh-CN" dirty="0">
                <a:solidFill>
                  <a:srgbClr val="0070C0"/>
                </a:solidFill>
              </a:rPr>
              <a:t>Copyright©2018 AEM Components, Inc. All Rights Reserved</a:t>
            </a:r>
          </a:p>
        </p:txBody>
      </p:sp>
      <p:sp>
        <p:nvSpPr>
          <p:cNvPr id="8" name="Slide Number Placeholder 7">
            <a:extLst>
              <a:ext uri="{FF2B5EF4-FFF2-40B4-BE49-F238E27FC236}">
                <a16:creationId xmlns:a16="http://schemas.microsoft.com/office/drawing/2014/main" xmlns="" id="{A478489D-E8A2-48A9-B0F9-CC185A5C2B64}"/>
              </a:ext>
            </a:extLst>
          </p:cNvPr>
          <p:cNvSpPr>
            <a:spLocks noGrp="1"/>
          </p:cNvSpPr>
          <p:nvPr>
            <p:ph type="sldNum" sz="quarter" idx="11"/>
          </p:nvPr>
        </p:nvSpPr>
        <p:spPr>
          <a:xfrm>
            <a:off x="8610600" y="6356350"/>
            <a:ext cx="2743200" cy="365125"/>
          </a:xfrm>
          <a:prstGeom prst="rect">
            <a:avLst/>
          </a:prstGeom>
        </p:spPr>
        <p:txBody>
          <a:bodyPr/>
          <a:lstStyle>
            <a:lvl1pPr>
              <a:defRPr/>
            </a:lvl1pPr>
          </a:lstStyle>
          <a:p>
            <a:fld id="{62903392-8F79-4402-8993-D1DB2BD1C636}" type="slidenum">
              <a:rPr lang="zh-CN" altLang="en-US" smtClean="0"/>
              <a:pPr/>
              <a:t>‹#›</a:t>
            </a:fld>
            <a:endParaRPr lang="zh-CN" altLang="en-US" dirty="0"/>
          </a:p>
        </p:txBody>
      </p:sp>
    </p:spTree>
    <p:extLst>
      <p:ext uri="{BB962C8B-B14F-4D97-AF65-F5344CB8AC3E}">
        <p14:creationId xmlns:p14="http://schemas.microsoft.com/office/powerpoint/2010/main" val="1466635270"/>
      </p:ext>
    </p:extLst>
  </p:cSld>
  <p:clrMapOvr>
    <a:masterClrMapping/>
  </p:clrMapOvr>
  <p:transition spd="slow">
    <p:cov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solidFill>
                  <a:srgbClr val="0070C0"/>
                </a:solidFill>
              </a:defRPr>
            </a:lvl1p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lvl1pPr>
              <a:defRPr>
                <a:solidFill>
                  <a:srgbClr val="0070C0"/>
                </a:solidFill>
              </a:defRPr>
            </a:lvl1pPr>
            <a:lvl2pPr>
              <a:defRPr>
                <a:solidFill>
                  <a:srgbClr val="0070C0"/>
                </a:solidFill>
              </a:defRPr>
            </a:lvl2pPr>
            <a:lvl3pPr>
              <a:defRPr>
                <a:solidFill>
                  <a:srgbClr val="0070C0"/>
                </a:solidFill>
              </a:defRPr>
            </a:lvl3pPr>
            <a:lvl4pPr>
              <a:defRPr>
                <a:solidFill>
                  <a:srgbClr val="0070C0"/>
                </a:solidFill>
              </a:defRPr>
            </a:lvl4pPr>
            <a:lvl5pPr>
              <a:defRPr>
                <a:solidFill>
                  <a:srgbClr val="0070C0"/>
                </a:solidFill>
              </a:defRPr>
            </a:lvl5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Footer Placeholder 6">
            <a:extLst>
              <a:ext uri="{FF2B5EF4-FFF2-40B4-BE49-F238E27FC236}">
                <a16:creationId xmlns:a16="http://schemas.microsoft.com/office/drawing/2014/main" xmlns="" id="{06D212FB-D54E-4545-A83E-13B460385252}"/>
              </a:ext>
            </a:extLst>
          </p:cNvPr>
          <p:cNvSpPr>
            <a:spLocks noGrp="1"/>
          </p:cNvSpPr>
          <p:nvPr>
            <p:ph type="ftr" sz="quarter" idx="10"/>
          </p:nvPr>
        </p:nvSpPr>
        <p:spPr/>
        <p:txBody>
          <a:bodyPr/>
          <a:lstStyle>
            <a:lvl1pPr>
              <a:defRPr/>
            </a:lvl1pPr>
          </a:lstStyle>
          <a:p>
            <a:r>
              <a:rPr lang="en-US" altLang="zh-CN" dirty="0">
                <a:solidFill>
                  <a:srgbClr val="0070C0"/>
                </a:solidFill>
              </a:rPr>
              <a:t>Copyright©2018 AEM Components, Inc. All Rights Reserved</a:t>
            </a:r>
          </a:p>
        </p:txBody>
      </p:sp>
      <p:sp>
        <p:nvSpPr>
          <p:cNvPr id="8" name="Slide Number Placeholder 7">
            <a:extLst>
              <a:ext uri="{FF2B5EF4-FFF2-40B4-BE49-F238E27FC236}">
                <a16:creationId xmlns:a16="http://schemas.microsoft.com/office/drawing/2014/main" xmlns="" id="{C140DC3C-13F9-4D81-8C9B-6A414E41182A}"/>
              </a:ext>
            </a:extLst>
          </p:cNvPr>
          <p:cNvSpPr>
            <a:spLocks noGrp="1"/>
          </p:cNvSpPr>
          <p:nvPr>
            <p:ph type="sldNum" sz="quarter" idx="11"/>
          </p:nvPr>
        </p:nvSpPr>
        <p:spPr>
          <a:xfrm>
            <a:off x="8610600" y="6356350"/>
            <a:ext cx="2743200" cy="365125"/>
          </a:xfrm>
          <a:prstGeom prst="rect">
            <a:avLst/>
          </a:prstGeom>
        </p:spPr>
        <p:txBody>
          <a:bodyPr/>
          <a:lstStyle>
            <a:lvl1pPr>
              <a:defRPr/>
            </a:lvl1pPr>
          </a:lstStyle>
          <a:p>
            <a:fld id="{F0AD4FFC-8207-4B61-BDE3-BE25CDA1AD64}" type="slidenum">
              <a:rPr lang="en-US" altLang="zh-CN" smtClean="0"/>
              <a:pPr/>
              <a:t>‹#›</a:t>
            </a:fld>
            <a:endParaRPr lang="zh-CN" altLang="en-US" dirty="0"/>
          </a:p>
        </p:txBody>
      </p:sp>
    </p:spTree>
    <p:extLst>
      <p:ext uri="{BB962C8B-B14F-4D97-AF65-F5344CB8AC3E}">
        <p14:creationId xmlns:p14="http://schemas.microsoft.com/office/powerpoint/2010/main" val="3334874219"/>
      </p:ext>
    </p:extLst>
  </p:cSld>
  <p:clrMapOvr>
    <a:masterClrMapping/>
  </p:clrMapOvr>
  <p:transition spd="slow">
    <p:cov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1243583"/>
            <a:ext cx="2628900" cy="4933380"/>
          </a:xfrm>
        </p:spPr>
        <p:txBody>
          <a:bodyPr vert="eaVert"/>
          <a:lstStyle>
            <a:lvl1pPr>
              <a:defRPr>
                <a:solidFill>
                  <a:srgbClr val="0070C0"/>
                </a:solidFill>
              </a:defRPr>
            </a:lvl1pPr>
          </a:lstStyle>
          <a:p>
            <a:r>
              <a:rPr lang="zh-CN" altLang="en-US"/>
              <a:t>单击此处编辑母版标题样式</a:t>
            </a:r>
            <a:endParaRPr lang="zh-CN" altLang="en-US" dirty="0"/>
          </a:p>
        </p:txBody>
      </p:sp>
      <p:sp>
        <p:nvSpPr>
          <p:cNvPr id="3" name="竖排文字占位符 2"/>
          <p:cNvSpPr>
            <a:spLocks noGrp="1"/>
          </p:cNvSpPr>
          <p:nvPr>
            <p:ph type="body" orient="vert" idx="1"/>
          </p:nvPr>
        </p:nvSpPr>
        <p:spPr>
          <a:xfrm>
            <a:off x="838200" y="1243583"/>
            <a:ext cx="7734300" cy="4933379"/>
          </a:xfrm>
        </p:spPr>
        <p:txBody>
          <a:bodyPr vert="eaVert"/>
          <a:lstStyle>
            <a:lvl1pPr>
              <a:defRPr>
                <a:solidFill>
                  <a:srgbClr val="0070C0"/>
                </a:solidFill>
              </a:defRPr>
            </a:lvl1pPr>
            <a:lvl2pPr>
              <a:defRPr>
                <a:solidFill>
                  <a:srgbClr val="0070C0"/>
                </a:solidFill>
              </a:defRPr>
            </a:lvl2pPr>
            <a:lvl3pPr>
              <a:defRPr>
                <a:solidFill>
                  <a:srgbClr val="0070C0"/>
                </a:solidFill>
              </a:defRPr>
            </a:lvl3pPr>
            <a:lvl4pPr>
              <a:defRPr>
                <a:solidFill>
                  <a:srgbClr val="0070C0"/>
                </a:solidFill>
              </a:defRPr>
            </a:lvl4pPr>
            <a:lvl5pPr>
              <a:defRPr>
                <a:solidFill>
                  <a:srgbClr val="0070C0"/>
                </a:solidFill>
              </a:defRPr>
            </a:lvl5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Footer Placeholder 6">
            <a:extLst>
              <a:ext uri="{FF2B5EF4-FFF2-40B4-BE49-F238E27FC236}">
                <a16:creationId xmlns:a16="http://schemas.microsoft.com/office/drawing/2014/main" xmlns="" id="{445E63F7-6506-4A89-93B5-03404C0A4323}"/>
              </a:ext>
            </a:extLst>
          </p:cNvPr>
          <p:cNvSpPr>
            <a:spLocks noGrp="1"/>
          </p:cNvSpPr>
          <p:nvPr>
            <p:ph type="ftr" sz="quarter" idx="10"/>
          </p:nvPr>
        </p:nvSpPr>
        <p:spPr/>
        <p:txBody>
          <a:bodyPr/>
          <a:lstStyle>
            <a:lvl1pPr>
              <a:defRPr/>
            </a:lvl1pPr>
          </a:lstStyle>
          <a:p>
            <a:r>
              <a:rPr lang="en-US" altLang="zh-CN" dirty="0">
                <a:solidFill>
                  <a:srgbClr val="0070C0"/>
                </a:solidFill>
              </a:rPr>
              <a:t>Copyright©2018 AEM Components, Inc. All Rights Reserved</a:t>
            </a:r>
          </a:p>
        </p:txBody>
      </p:sp>
      <p:sp>
        <p:nvSpPr>
          <p:cNvPr id="8" name="Slide Number Placeholder 7">
            <a:extLst>
              <a:ext uri="{FF2B5EF4-FFF2-40B4-BE49-F238E27FC236}">
                <a16:creationId xmlns:a16="http://schemas.microsoft.com/office/drawing/2014/main" xmlns="" id="{7F631362-A929-40B1-85B1-622AC23C8DEF}"/>
              </a:ext>
            </a:extLst>
          </p:cNvPr>
          <p:cNvSpPr>
            <a:spLocks noGrp="1"/>
          </p:cNvSpPr>
          <p:nvPr>
            <p:ph type="sldNum" sz="quarter" idx="11"/>
          </p:nvPr>
        </p:nvSpPr>
        <p:spPr>
          <a:xfrm>
            <a:off x="8610600" y="6356350"/>
            <a:ext cx="2743200" cy="365125"/>
          </a:xfrm>
          <a:prstGeom prst="rect">
            <a:avLst/>
          </a:prstGeom>
        </p:spPr>
        <p:txBody>
          <a:bodyPr/>
          <a:lstStyle>
            <a:lvl1pPr>
              <a:defRPr/>
            </a:lvl1pPr>
          </a:lstStyle>
          <a:p>
            <a:fld id="{75A69184-FA6E-40F4-8480-23011999039A}" type="slidenum">
              <a:rPr lang="en-US" altLang="zh-CN" smtClean="0"/>
              <a:pPr/>
              <a:t>‹#›</a:t>
            </a:fld>
            <a:endParaRPr lang="zh-CN" altLang="en-US" dirty="0"/>
          </a:p>
        </p:txBody>
      </p:sp>
    </p:spTree>
    <p:extLst>
      <p:ext uri="{BB962C8B-B14F-4D97-AF65-F5344CB8AC3E}">
        <p14:creationId xmlns:p14="http://schemas.microsoft.com/office/powerpoint/2010/main" val="3559738142"/>
      </p:ext>
    </p:extLst>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solidFill>
                  <a:srgbClr val="0070C0"/>
                </a:solidFill>
              </a:defRPr>
            </a:lvl1pPr>
          </a:lstStyle>
          <a:p>
            <a:r>
              <a:rPr lang="zh-CN" altLang="en-US"/>
              <a:t>单击此处编辑母版标题样式</a:t>
            </a:r>
          </a:p>
        </p:txBody>
      </p:sp>
      <p:sp>
        <p:nvSpPr>
          <p:cNvPr id="3" name="内容占位符 2"/>
          <p:cNvSpPr>
            <a:spLocks noGrp="1"/>
          </p:cNvSpPr>
          <p:nvPr>
            <p:ph idx="1"/>
          </p:nvPr>
        </p:nvSpPr>
        <p:spPr/>
        <p:txBody>
          <a:bodyPr/>
          <a:lstStyle>
            <a:lvl1pPr>
              <a:defRPr>
                <a:solidFill>
                  <a:srgbClr val="0070C0"/>
                </a:solidFill>
              </a:defRPr>
            </a:lvl1pPr>
            <a:lvl2pPr>
              <a:defRPr>
                <a:solidFill>
                  <a:srgbClr val="0070C0"/>
                </a:solidFill>
              </a:defRPr>
            </a:lvl2pPr>
            <a:lvl3pPr>
              <a:defRPr>
                <a:solidFill>
                  <a:srgbClr val="0070C0"/>
                </a:solidFill>
              </a:defRPr>
            </a:lvl3pPr>
            <a:lvl4pPr>
              <a:defRPr>
                <a:solidFill>
                  <a:srgbClr val="0070C0"/>
                </a:solidFill>
              </a:defRPr>
            </a:lvl4pPr>
            <a:lvl5pPr>
              <a:defRPr>
                <a:solidFill>
                  <a:srgbClr val="0070C0"/>
                </a:solidFill>
              </a:defRPr>
            </a:lvl5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Footer Placeholder 6">
            <a:extLst>
              <a:ext uri="{FF2B5EF4-FFF2-40B4-BE49-F238E27FC236}">
                <a16:creationId xmlns:a16="http://schemas.microsoft.com/office/drawing/2014/main" xmlns="" id="{E204D1E3-19C2-4621-B1D4-DD610F563242}"/>
              </a:ext>
            </a:extLst>
          </p:cNvPr>
          <p:cNvSpPr>
            <a:spLocks noGrp="1"/>
          </p:cNvSpPr>
          <p:nvPr>
            <p:ph type="ftr" sz="quarter" idx="10"/>
          </p:nvPr>
        </p:nvSpPr>
        <p:spPr/>
        <p:txBody>
          <a:bodyPr/>
          <a:lstStyle>
            <a:lvl1pPr>
              <a:defRPr/>
            </a:lvl1pPr>
          </a:lstStyle>
          <a:p>
            <a:r>
              <a:rPr lang="en-US" altLang="zh-CN" dirty="0">
                <a:solidFill>
                  <a:srgbClr val="0070C0"/>
                </a:solidFill>
              </a:rPr>
              <a:t>Copyright©2018 AEM Components, Inc. All Rights Reserved</a:t>
            </a:r>
          </a:p>
        </p:txBody>
      </p:sp>
      <p:sp>
        <p:nvSpPr>
          <p:cNvPr id="8" name="Slide Number Placeholder 7">
            <a:extLst>
              <a:ext uri="{FF2B5EF4-FFF2-40B4-BE49-F238E27FC236}">
                <a16:creationId xmlns:a16="http://schemas.microsoft.com/office/drawing/2014/main" xmlns="" id="{4C346C82-47CF-4943-ADBD-37A6F1C20755}"/>
              </a:ext>
            </a:extLst>
          </p:cNvPr>
          <p:cNvSpPr>
            <a:spLocks noGrp="1"/>
          </p:cNvSpPr>
          <p:nvPr>
            <p:ph type="sldNum" sz="quarter" idx="11"/>
          </p:nvPr>
        </p:nvSpPr>
        <p:spPr>
          <a:xfrm>
            <a:off x="8610600" y="6356350"/>
            <a:ext cx="2743200" cy="365125"/>
          </a:xfrm>
          <a:prstGeom prst="rect">
            <a:avLst/>
          </a:prstGeom>
        </p:spPr>
        <p:txBody>
          <a:bodyPr/>
          <a:lstStyle>
            <a:lvl1pPr>
              <a:defRPr/>
            </a:lvl1pPr>
          </a:lstStyle>
          <a:p>
            <a:fld id="{5743D965-4CCF-4E9C-8BD6-54DBFE7BBCE7}" type="slidenum">
              <a:rPr lang="zh-CN" altLang="en-US" smtClean="0"/>
              <a:pPr/>
              <a:t>‹#›</a:t>
            </a:fld>
            <a:endParaRPr lang="zh-CN" altLang="en-US" dirty="0"/>
          </a:p>
        </p:txBody>
      </p:sp>
    </p:spTree>
    <p:extLst>
      <p:ext uri="{BB962C8B-B14F-4D97-AF65-F5344CB8AC3E}">
        <p14:creationId xmlns:p14="http://schemas.microsoft.com/office/powerpoint/2010/main" val="2222092555"/>
      </p:ext>
    </p:extLst>
  </p:cSld>
  <p:clrMapOvr>
    <a:masterClrMapping/>
  </p:clrMapOvr>
  <p:transition spd="slow">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143000"/>
            <a:ext cx="10515600" cy="3419475"/>
          </a:xfrm>
        </p:spPr>
        <p:txBody>
          <a:bodyPr anchor="b"/>
          <a:lstStyle>
            <a:lvl1pPr>
              <a:defRPr sz="6000">
                <a:solidFill>
                  <a:srgbClr val="0070C0"/>
                </a:solidFill>
              </a:defRPr>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rgbClr val="0070C0"/>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7" name="Footer Placeholder 6">
            <a:extLst>
              <a:ext uri="{FF2B5EF4-FFF2-40B4-BE49-F238E27FC236}">
                <a16:creationId xmlns:a16="http://schemas.microsoft.com/office/drawing/2014/main" xmlns="" id="{9D5BA1CA-F5A8-4D06-A1C1-B8AE3C4DD1B0}"/>
              </a:ext>
            </a:extLst>
          </p:cNvPr>
          <p:cNvSpPr>
            <a:spLocks noGrp="1"/>
          </p:cNvSpPr>
          <p:nvPr>
            <p:ph type="ftr" sz="quarter" idx="10"/>
          </p:nvPr>
        </p:nvSpPr>
        <p:spPr/>
        <p:txBody>
          <a:bodyPr/>
          <a:lstStyle>
            <a:lvl1pPr>
              <a:defRPr/>
            </a:lvl1pPr>
          </a:lstStyle>
          <a:p>
            <a:r>
              <a:rPr lang="en-US" altLang="zh-CN" dirty="0">
                <a:solidFill>
                  <a:srgbClr val="0070C0"/>
                </a:solidFill>
              </a:rPr>
              <a:t>Copyright©2018 AEM Components, Inc. All Rights Reserved</a:t>
            </a:r>
          </a:p>
        </p:txBody>
      </p:sp>
      <p:sp>
        <p:nvSpPr>
          <p:cNvPr id="8" name="Slide Number Placeholder 7">
            <a:extLst>
              <a:ext uri="{FF2B5EF4-FFF2-40B4-BE49-F238E27FC236}">
                <a16:creationId xmlns:a16="http://schemas.microsoft.com/office/drawing/2014/main" xmlns="" id="{86EACA4C-E9B2-41E8-92D3-547F5B4C98D4}"/>
              </a:ext>
            </a:extLst>
          </p:cNvPr>
          <p:cNvSpPr>
            <a:spLocks noGrp="1"/>
          </p:cNvSpPr>
          <p:nvPr>
            <p:ph type="sldNum" sz="quarter" idx="11"/>
          </p:nvPr>
        </p:nvSpPr>
        <p:spPr>
          <a:xfrm>
            <a:off x="8610600" y="6356350"/>
            <a:ext cx="2743200" cy="365125"/>
          </a:xfrm>
          <a:prstGeom prst="rect">
            <a:avLst/>
          </a:prstGeom>
        </p:spPr>
        <p:txBody>
          <a:bodyPr/>
          <a:lstStyle>
            <a:lvl1pPr>
              <a:defRPr/>
            </a:lvl1pPr>
          </a:lstStyle>
          <a:p>
            <a:fld id="{9DD12A38-926A-4711-BEA2-2580EE7B1A00}" type="slidenum">
              <a:rPr lang="en-US" altLang="zh-CN" smtClean="0"/>
              <a:pPr/>
              <a:t>‹#›</a:t>
            </a:fld>
            <a:endParaRPr lang="zh-CN" altLang="en-US" dirty="0"/>
          </a:p>
        </p:txBody>
      </p:sp>
    </p:spTree>
    <p:extLst>
      <p:ext uri="{BB962C8B-B14F-4D97-AF65-F5344CB8AC3E}">
        <p14:creationId xmlns:p14="http://schemas.microsoft.com/office/powerpoint/2010/main" val="3517929248"/>
      </p:ext>
    </p:extLst>
  </p:cSld>
  <p:clrMapOvr>
    <a:masterClrMapping/>
  </p:clrMapOvr>
  <p:transitio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solidFill>
                  <a:srgbClr val="0070C0"/>
                </a:solidFill>
              </a:defRPr>
            </a:lvl1pPr>
          </a:lstStyle>
          <a:p>
            <a:r>
              <a:rPr lang="zh-CN" altLang="en-US"/>
              <a:t>单击此处编辑母版标题样式</a:t>
            </a:r>
          </a:p>
        </p:txBody>
      </p:sp>
      <p:sp>
        <p:nvSpPr>
          <p:cNvPr id="6" name="Footer Placeholder 5">
            <a:extLst>
              <a:ext uri="{FF2B5EF4-FFF2-40B4-BE49-F238E27FC236}">
                <a16:creationId xmlns:a16="http://schemas.microsoft.com/office/drawing/2014/main" xmlns="" id="{5CF8BB9E-DBA2-4A10-8D79-AA0E82C5BB27}"/>
              </a:ext>
            </a:extLst>
          </p:cNvPr>
          <p:cNvSpPr>
            <a:spLocks noGrp="1"/>
          </p:cNvSpPr>
          <p:nvPr>
            <p:ph type="ftr" sz="quarter" idx="10"/>
          </p:nvPr>
        </p:nvSpPr>
        <p:spPr/>
        <p:txBody>
          <a:bodyPr/>
          <a:lstStyle>
            <a:lvl1pPr>
              <a:defRPr/>
            </a:lvl1pPr>
          </a:lstStyle>
          <a:p>
            <a:r>
              <a:rPr lang="en-US" altLang="zh-CN" dirty="0">
                <a:solidFill>
                  <a:srgbClr val="0070C0"/>
                </a:solidFill>
              </a:rPr>
              <a:t>Copyright©2018 AEM Components, Inc. All Rights Reserved</a:t>
            </a:r>
          </a:p>
        </p:txBody>
      </p:sp>
      <p:sp>
        <p:nvSpPr>
          <p:cNvPr id="7" name="Slide Number Placeholder 6">
            <a:extLst>
              <a:ext uri="{FF2B5EF4-FFF2-40B4-BE49-F238E27FC236}">
                <a16:creationId xmlns:a16="http://schemas.microsoft.com/office/drawing/2014/main" xmlns="" id="{BC956400-4013-4366-AD78-EC9065777E0B}"/>
              </a:ext>
            </a:extLst>
          </p:cNvPr>
          <p:cNvSpPr>
            <a:spLocks noGrp="1"/>
          </p:cNvSpPr>
          <p:nvPr>
            <p:ph type="sldNum" sz="quarter" idx="11"/>
          </p:nvPr>
        </p:nvSpPr>
        <p:spPr>
          <a:xfrm>
            <a:off x="8610600" y="6356350"/>
            <a:ext cx="2743200" cy="365125"/>
          </a:xfrm>
          <a:prstGeom prst="rect">
            <a:avLst/>
          </a:prstGeom>
        </p:spPr>
        <p:txBody>
          <a:bodyPr/>
          <a:lstStyle>
            <a:lvl1pPr>
              <a:defRPr/>
            </a:lvl1pPr>
          </a:lstStyle>
          <a:p>
            <a:fld id="{5D8A7D41-7CAF-4671-AC68-A21EAF1F8F9F}" type="slidenum">
              <a:rPr lang="en-US" altLang="zh-CN" smtClean="0"/>
              <a:pPr/>
              <a:t>‹#›</a:t>
            </a:fld>
            <a:endParaRPr lang="zh-CN" altLang="en-US" dirty="0"/>
          </a:p>
        </p:txBody>
      </p:sp>
    </p:spTree>
    <p:extLst>
      <p:ext uri="{BB962C8B-B14F-4D97-AF65-F5344CB8AC3E}">
        <p14:creationId xmlns:p14="http://schemas.microsoft.com/office/powerpoint/2010/main" val="3813430687"/>
      </p:ext>
    </p:extLst>
  </p:cSld>
  <p:clrMapOvr>
    <a:masterClrMapping/>
  </p:clrMapOvr>
  <p:transitio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solidFill>
                  <a:srgbClr val="0070C0"/>
                </a:solidFill>
              </a:defRPr>
            </a:lvl1pPr>
          </a:lstStyle>
          <a:p>
            <a:r>
              <a:rPr lang="zh-CN" altLang="en-US"/>
              <a:t>单击此处编辑母版标题样式</a:t>
            </a:r>
          </a:p>
        </p:txBody>
      </p:sp>
      <p:sp>
        <p:nvSpPr>
          <p:cNvPr id="3" name="内容占位符 2"/>
          <p:cNvSpPr>
            <a:spLocks noGrp="1"/>
          </p:cNvSpPr>
          <p:nvPr>
            <p:ph sz="half" idx="1"/>
          </p:nvPr>
        </p:nvSpPr>
        <p:spPr>
          <a:xfrm>
            <a:off x="838200" y="1194421"/>
            <a:ext cx="5181600" cy="4982542"/>
          </a:xfrm>
        </p:spPr>
        <p:txBody>
          <a:bodyPr/>
          <a:lstStyle>
            <a:lvl1pPr>
              <a:defRPr>
                <a:solidFill>
                  <a:srgbClr val="0070C0"/>
                </a:solidFill>
              </a:defRPr>
            </a:lvl1pPr>
            <a:lvl2pPr>
              <a:defRPr>
                <a:solidFill>
                  <a:srgbClr val="0070C0"/>
                </a:solidFill>
              </a:defRPr>
            </a:lvl2pPr>
            <a:lvl3pPr>
              <a:defRPr>
                <a:solidFill>
                  <a:srgbClr val="0070C0"/>
                </a:solidFill>
              </a:defRPr>
            </a:lvl3pPr>
            <a:lvl4pPr>
              <a:defRPr>
                <a:solidFill>
                  <a:srgbClr val="0070C0"/>
                </a:solidFill>
              </a:defRPr>
            </a:lvl4pPr>
            <a:lvl5pPr>
              <a:defRPr>
                <a:solidFill>
                  <a:srgbClr val="0070C0"/>
                </a:solidFill>
              </a:defRPr>
            </a:lvl5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ltLang="en-US" dirty="0"/>
          </a:p>
        </p:txBody>
      </p:sp>
      <p:sp>
        <p:nvSpPr>
          <p:cNvPr id="4" name="内容占位符 3"/>
          <p:cNvSpPr>
            <a:spLocks noGrp="1"/>
          </p:cNvSpPr>
          <p:nvPr>
            <p:ph sz="half" idx="2"/>
          </p:nvPr>
        </p:nvSpPr>
        <p:spPr>
          <a:xfrm>
            <a:off x="6172200" y="1194421"/>
            <a:ext cx="5181600" cy="4982542"/>
          </a:xfrm>
        </p:spPr>
        <p:txBody>
          <a:bodyPr/>
          <a:lstStyle>
            <a:lvl1pPr>
              <a:defRPr>
                <a:solidFill>
                  <a:srgbClr val="0070C0"/>
                </a:solidFill>
              </a:defRPr>
            </a:lvl1pPr>
            <a:lvl2pPr>
              <a:defRPr>
                <a:solidFill>
                  <a:srgbClr val="0070C0"/>
                </a:solidFill>
              </a:defRPr>
            </a:lvl2pPr>
            <a:lvl3pPr>
              <a:defRPr>
                <a:solidFill>
                  <a:srgbClr val="0070C0"/>
                </a:solidFill>
              </a:defRPr>
            </a:lvl3pPr>
            <a:lvl4pPr>
              <a:defRPr>
                <a:solidFill>
                  <a:srgbClr val="0070C0"/>
                </a:solidFill>
              </a:defRPr>
            </a:lvl4pPr>
            <a:lvl5pPr>
              <a:defRPr>
                <a:solidFill>
                  <a:srgbClr val="0070C0"/>
                </a:solidFill>
              </a:defRPr>
            </a:lvl5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ltLang="en-US" dirty="0"/>
          </a:p>
        </p:txBody>
      </p:sp>
      <p:sp>
        <p:nvSpPr>
          <p:cNvPr id="8" name="Footer Placeholder 7">
            <a:extLst>
              <a:ext uri="{FF2B5EF4-FFF2-40B4-BE49-F238E27FC236}">
                <a16:creationId xmlns:a16="http://schemas.microsoft.com/office/drawing/2014/main" xmlns="" id="{DECB6772-E5CA-4488-B6A5-47A4D7721817}"/>
              </a:ext>
            </a:extLst>
          </p:cNvPr>
          <p:cNvSpPr>
            <a:spLocks noGrp="1"/>
          </p:cNvSpPr>
          <p:nvPr>
            <p:ph type="ftr" sz="quarter" idx="10"/>
          </p:nvPr>
        </p:nvSpPr>
        <p:spPr/>
        <p:txBody>
          <a:bodyPr/>
          <a:lstStyle>
            <a:lvl1pPr>
              <a:defRPr/>
            </a:lvl1pPr>
          </a:lstStyle>
          <a:p>
            <a:r>
              <a:rPr lang="en-US" altLang="zh-CN" dirty="0">
                <a:solidFill>
                  <a:srgbClr val="0070C0"/>
                </a:solidFill>
              </a:rPr>
              <a:t>Copyright©2018 AEM Components, Inc. All Rights Reserved</a:t>
            </a:r>
          </a:p>
        </p:txBody>
      </p:sp>
      <p:sp>
        <p:nvSpPr>
          <p:cNvPr id="9" name="Slide Number Placeholder 8">
            <a:extLst>
              <a:ext uri="{FF2B5EF4-FFF2-40B4-BE49-F238E27FC236}">
                <a16:creationId xmlns:a16="http://schemas.microsoft.com/office/drawing/2014/main" xmlns="" id="{8F0F58A6-6D15-4B41-A577-C1F82A4189A5}"/>
              </a:ext>
            </a:extLst>
          </p:cNvPr>
          <p:cNvSpPr>
            <a:spLocks noGrp="1"/>
          </p:cNvSpPr>
          <p:nvPr>
            <p:ph type="sldNum" sz="quarter" idx="11"/>
          </p:nvPr>
        </p:nvSpPr>
        <p:spPr>
          <a:xfrm>
            <a:off x="8610600" y="6356350"/>
            <a:ext cx="2743200" cy="365125"/>
          </a:xfrm>
          <a:prstGeom prst="rect">
            <a:avLst/>
          </a:prstGeom>
        </p:spPr>
        <p:txBody>
          <a:bodyPr/>
          <a:lstStyle>
            <a:lvl1pPr>
              <a:defRPr/>
            </a:lvl1pPr>
          </a:lstStyle>
          <a:p>
            <a:fld id="{3244625C-5B18-4CB7-9D95-531BFB14B731}" type="slidenum">
              <a:rPr lang="en-US" altLang="zh-CN" smtClean="0"/>
              <a:pPr/>
              <a:t>‹#›</a:t>
            </a:fld>
            <a:endParaRPr lang="zh-CN" altLang="en-US" dirty="0"/>
          </a:p>
        </p:txBody>
      </p:sp>
    </p:spTree>
    <p:extLst>
      <p:ext uri="{BB962C8B-B14F-4D97-AF65-F5344CB8AC3E}">
        <p14:creationId xmlns:p14="http://schemas.microsoft.com/office/powerpoint/2010/main" val="687481366"/>
      </p:ext>
    </p:extLst>
  </p:cSld>
  <p:clrMapOvr>
    <a:masterClrMapping/>
  </p:clrMapOvr>
  <p:transitio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2723324" y="280703"/>
            <a:ext cx="8630476" cy="659003"/>
          </a:xfrm>
        </p:spPr>
        <p:txBody>
          <a:bodyPr/>
          <a:lstStyle>
            <a:lvl1pPr>
              <a:defRPr>
                <a:solidFill>
                  <a:srgbClr val="0070C0"/>
                </a:solidFill>
              </a:defRPr>
            </a:lvl1pPr>
          </a:lstStyle>
          <a:p>
            <a:r>
              <a:rPr lang="zh-CN" altLang="en-US"/>
              <a:t>单击此处编辑母版标题样式</a:t>
            </a:r>
            <a:endParaRPr lang="zh-CN" altLang="en-US" dirty="0"/>
          </a:p>
        </p:txBody>
      </p:sp>
      <p:sp>
        <p:nvSpPr>
          <p:cNvPr id="3" name="文本占位符 2"/>
          <p:cNvSpPr>
            <a:spLocks noGrp="1"/>
          </p:cNvSpPr>
          <p:nvPr>
            <p:ph type="body" idx="1"/>
          </p:nvPr>
        </p:nvSpPr>
        <p:spPr>
          <a:xfrm>
            <a:off x="839788" y="1175387"/>
            <a:ext cx="5157787" cy="823912"/>
          </a:xfrm>
        </p:spPr>
        <p:txBody>
          <a:bodyPr anchor="b"/>
          <a:lstStyle>
            <a:lvl1pPr marL="0" indent="0">
              <a:buNone/>
              <a:defRPr sz="2400" b="1">
                <a:solidFill>
                  <a:srgbClr val="0070C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p:nvPr>
        </p:nvSpPr>
        <p:spPr>
          <a:xfrm>
            <a:off x="839788" y="2009776"/>
            <a:ext cx="5157787" cy="4179887"/>
          </a:xfrm>
        </p:spPr>
        <p:txBody>
          <a:bodyPr/>
          <a:lstStyle>
            <a:lvl1pPr>
              <a:defRPr>
                <a:solidFill>
                  <a:srgbClr val="0070C0"/>
                </a:solidFill>
              </a:defRPr>
            </a:lvl1pPr>
            <a:lvl2pPr>
              <a:defRPr>
                <a:solidFill>
                  <a:srgbClr val="0070C0"/>
                </a:solidFill>
              </a:defRPr>
            </a:lvl2pPr>
            <a:lvl3pPr>
              <a:defRPr>
                <a:solidFill>
                  <a:srgbClr val="0070C0"/>
                </a:solidFill>
              </a:defRPr>
            </a:lvl3pPr>
            <a:lvl4pPr>
              <a:defRPr>
                <a:solidFill>
                  <a:srgbClr val="0070C0"/>
                </a:solidFill>
              </a:defRPr>
            </a:lvl4pPr>
            <a:lvl5pPr>
              <a:defRPr>
                <a:solidFill>
                  <a:srgbClr val="0070C0"/>
                </a:solidFill>
              </a:defRPr>
            </a:lvl5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ltLang="en-US" dirty="0"/>
          </a:p>
        </p:txBody>
      </p:sp>
      <p:sp>
        <p:nvSpPr>
          <p:cNvPr id="5" name="文本占位符 4"/>
          <p:cNvSpPr>
            <a:spLocks noGrp="1"/>
          </p:cNvSpPr>
          <p:nvPr>
            <p:ph type="body" sz="quarter" idx="3"/>
          </p:nvPr>
        </p:nvSpPr>
        <p:spPr>
          <a:xfrm>
            <a:off x="6170612" y="1185864"/>
            <a:ext cx="5183188" cy="813435"/>
          </a:xfrm>
        </p:spPr>
        <p:txBody>
          <a:bodyPr anchor="b"/>
          <a:lstStyle>
            <a:lvl1pPr marL="0" indent="0">
              <a:buNone/>
              <a:defRPr sz="2400" b="1">
                <a:solidFill>
                  <a:srgbClr val="0070C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p:nvPr>
        </p:nvSpPr>
        <p:spPr>
          <a:xfrm>
            <a:off x="6172200" y="1999300"/>
            <a:ext cx="5183188" cy="4190364"/>
          </a:xfrm>
        </p:spPr>
        <p:txBody>
          <a:bodyPr/>
          <a:lstStyle>
            <a:lvl1pPr>
              <a:defRPr>
                <a:solidFill>
                  <a:srgbClr val="0070C0"/>
                </a:solidFill>
              </a:defRPr>
            </a:lvl1pPr>
            <a:lvl2pPr>
              <a:defRPr>
                <a:solidFill>
                  <a:srgbClr val="0070C0"/>
                </a:solidFill>
              </a:defRPr>
            </a:lvl2pPr>
            <a:lvl3pPr>
              <a:defRPr>
                <a:solidFill>
                  <a:srgbClr val="0070C0"/>
                </a:solidFill>
              </a:defRPr>
            </a:lvl3pPr>
            <a:lvl4pPr>
              <a:defRPr>
                <a:solidFill>
                  <a:srgbClr val="0070C0"/>
                </a:solidFill>
              </a:defRPr>
            </a:lvl4pPr>
            <a:lvl5pPr>
              <a:defRPr>
                <a:solidFill>
                  <a:srgbClr val="0070C0"/>
                </a:solidFill>
              </a:defRPr>
            </a:lvl5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ltLang="en-US" dirty="0"/>
          </a:p>
        </p:txBody>
      </p:sp>
      <p:sp>
        <p:nvSpPr>
          <p:cNvPr id="10" name="Footer Placeholder 9">
            <a:extLst>
              <a:ext uri="{FF2B5EF4-FFF2-40B4-BE49-F238E27FC236}">
                <a16:creationId xmlns:a16="http://schemas.microsoft.com/office/drawing/2014/main" xmlns="" id="{8C047FB9-8CB9-4856-8C56-16BDB8CAEC56}"/>
              </a:ext>
            </a:extLst>
          </p:cNvPr>
          <p:cNvSpPr>
            <a:spLocks noGrp="1"/>
          </p:cNvSpPr>
          <p:nvPr>
            <p:ph type="ftr" sz="quarter" idx="10"/>
          </p:nvPr>
        </p:nvSpPr>
        <p:spPr/>
        <p:txBody>
          <a:bodyPr/>
          <a:lstStyle>
            <a:lvl1pPr>
              <a:defRPr/>
            </a:lvl1pPr>
          </a:lstStyle>
          <a:p>
            <a:r>
              <a:rPr lang="en-US" altLang="zh-CN" dirty="0">
                <a:solidFill>
                  <a:srgbClr val="0070C0"/>
                </a:solidFill>
              </a:rPr>
              <a:t>Copyright©2018 AEM Components, Inc. All Rights Reserved</a:t>
            </a:r>
          </a:p>
        </p:txBody>
      </p:sp>
      <p:sp>
        <p:nvSpPr>
          <p:cNvPr id="11" name="Slide Number Placeholder 10">
            <a:extLst>
              <a:ext uri="{FF2B5EF4-FFF2-40B4-BE49-F238E27FC236}">
                <a16:creationId xmlns:a16="http://schemas.microsoft.com/office/drawing/2014/main" xmlns="" id="{A6496E1A-7C61-4D96-ACFA-2EFB26679F15}"/>
              </a:ext>
            </a:extLst>
          </p:cNvPr>
          <p:cNvSpPr>
            <a:spLocks noGrp="1"/>
          </p:cNvSpPr>
          <p:nvPr>
            <p:ph type="sldNum" sz="quarter" idx="11"/>
          </p:nvPr>
        </p:nvSpPr>
        <p:spPr>
          <a:xfrm>
            <a:off x="8610600" y="6356350"/>
            <a:ext cx="2743200" cy="365125"/>
          </a:xfrm>
          <a:prstGeom prst="rect">
            <a:avLst/>
          </a:prstGeom>
        </p:spPr>
        <p:txBody>
          <a:bodyPr/>
          <a:lstStyle>
            <a:lvl1pPr>
              <a:defRPr/>
            </a:lvl1pPr>
          </a:lstStyle>
          <a:p>
            <a:fld id="{AEE1C524-6C3A-47C4-8EA4-1E33156D684D}" type="slidenum">
              <a:rPr lang="en-US" altLang="zh-CN" smtClean="0"/>
              <a:pPr/>
              <a:t>‹#›</a:t>
            </a:fld>
            <a:endParaRPr lang="zh-CN" altLang="en-US" dirty="0"/>
          </a:p>
        </p:txBody>
      </p:sp>
    </p:spTree>
    <p:extLst>
      <p:ext uri="{BB962C8B-B14F-4D97-AF65-F5344CB8AC3E}">
        <p14:creationId xmlns:p14="http://schemas.microsoft.com/office/powerpoint/2010/main" val="3253505635"/>
      </p:ext>
    </p:extLst>
  </p:cSld>
  <p:clrMapOvr>
    <a:masterClrMapping/>
  </p:clrMapOvr>
  <p:transitio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xmlns="" id="{C62BB654-56FC-47D4-B745-DEEDFC449338}"/>
              </a:ext>
            </a:extLst>
          </p:cNvPr>
          <p:cNvSpPr>
            <a:spLocks noGrp="1"/>
          </p:cNvSpPr>
          <p:nvPr>
            <p:ph type="ftr" sz="quarter" idx="10"/>
          </p:nvPr>
        </p:nvSpPr>
        <p:spPr/>
        <p:txBody>
          <a:bodyPr/>
          <a:lstStyle>
            <a:lvl1pPr>
              <a:defRPr/>
            </a:lvl1pPr>
          </a:lstStyle>
          <a:p>
            <a:r>
              <a:rPr lang="en-US" altLang="zh-CN" dirty="0">
                <a:solidFill>
                  <a:srgbClr val="0070C0"/>
                </a:solidFill>
              </a:rPr>
              <a:t>Copyright©2018 AEM Components, Inc. All Rights Reserved</a:t>
            </a:r>
          </a:p>
        </p:txBody>
      </p:sp>
      <p:sp>
        <p:nvSpPr>
          <p:cNvPr id="6" name="Slide Number Placeholder 5">
            <a:extLst>
              <a:ext uri="{FF2B5EF4-FFF2-40B4-BE49-F238E27FC236}">
                <a16:creationId xmlns:a16="http://schemas.microsoft.com/office/drawing/2014/main" xmlns="" id="{A17B8E88-8E3B-4BA3-8EE2-8851359FFB22}"/>
              </a:ext>
            </a:extLst>
          </p:cNvPr>
          <p:cNvSpPr>
            <a:spLocks noGrp="1"/>
          </p:cNvSpPr>
          <p:nvPr>
            <p:ph type="sldNum" sz="quarter" idx="11"/>
          </p:nvPr>
        </p:nvSpPr>
        <p:spPr>
          <a:xfrm>
            <a:off x="8610600" y="6356350"/>
            <a:ext cx="2743200" cy="365125"/>
          </a:xfrm>
          <a:prstGeom prst="rect">
            <a:avLst/>
          </a:prstGeom>
        </p:spPr>
        <p:txBody>
          <a:bodyPr/>
          <a:lstStyle>
            <a:lvl1pPr>
              <a:defRPr/>
            </a:lvl1pPr>
          </a:lstStyle>
          <a:p>
            <a:fld id="{0B90DBA0-F278-40F8-B329-C49823BA4BDC}" type="slidenum">
              <a:rPr lang="en-US" altLang="zh-CN" smtClean="0"/>
              <a:pPr/>
              <a:t>‹#›</a:t>
            </a:fld>
            <a:endParaRPr lang="zh-CN" altLang="en-US" dirty="0"/>
          </a:p>
        </p:txBody>
      </p:sp>
    </p:spTree>
    <p:extLst>
      <p:ext uri="{BB962C8B-B14F-4D97-AF65-F5344CB8AC3E}">
        <p14:creationId xmlns:p14="http://schemas.microsoft.com/office/powerpoint/2010/main" val="2362264803"/>
      </p:ext>
    </p:extLst>
  </p:cSld>
  <p:clrMapOvr>
    <a:masterClrMapping/>
  </p:clrMapOvr>
  <p:transition spd="slow">
    <p:cov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1161288"/>
            <a:ext cx="3932237" cy="896112"/>
          </a:xfrm>
        </p:spPr>
        <p:txBody>
          <a:bodyPr anchor="b"/>
          <a:lstStyle>
            <a:lvl1pPr>
              <a:defRPr sz="3200">
                <a:solidFill>
                  <a:srgbClr val="0070C0"/>
                </a:solidFill>
              </a:defRPr>
            </a:lvl1pPr>
          </a:lstStyle>
          <a:p>
            <a:r>
              <a:rPr lang="zh-CN" altLang="en-US"/>
              <a:t>单击此处编辑母版标题样式</a:t>
            </a:r>
            <a:endParaRPr lang="zh-CN" altLang="en-US" dirty="0"/>
          </a:p>
        </p:txBody>
      </p:sp>
      <p:sp>
        <p:nvSpPr>
          <p:cNvPr id="3" name="内容占位符 2"/>
          <p:cNvSpPr>
            <a:spLocks noGrp="1"/>
          </p:cNvSpPr>
          <p:nvPr>
            <p:ph idx="1"/>
          </p:nvPr>
        </p:nvSpPr>
        <p:spPr>
          <a:xfrm>
            <a:off x="5183188" y="1161288"/>
            <a:ext cx="6172200" cy="4699762"/>
          </a:xfrm>
        </p:spPr>
        <p:txBody>
          <a:bodyPr/>
          <a:lstStyle>
            <a:lvl1pPr>
              <a:defRPr sz="3200">
                <a:solidFill>
                  <a:srgbClr val="0070C0"/>
                </a:solidFill>
              </a:defRPr>
            </a:lvl1pPr>
            <a:lvl2pPr>
              <a:defRPr sz="2800">
                <a:solidFill>
                  <a:srgbClr val="0070C0"/>
                </a:solidFill>
              </a:defRPr>
            </a:lvl2pPr>
            <a:lvl3pPr>
              <a:defRPr sz="2400">
                <a:solidFill>
                  <a:srgbClr val="0070C0"/>
                </a:solidFill>
              </a:defRPr>
            </a:lvl3pPr>
            <a:lvl4pPr>
              <a:defRPr sz="2000">
                <a:solidFill>
                  <a:srgbClr val="0070C0"/>
                </a:solidFill>
              </a:defRPr>
            </a:lvl4pPr>
            <a:lvl5pPr>
              <a:defRPr sz="2000">
                <a:solidFill>
                  <a:srgbClr val="0070C0"/>
                </a:solidFill>
              </a:defRPr>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solidFill>
                  <a:srgbClr val="0070C0"/>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8" name="Footer Placeholder 7">
            <a:extLst>
              <a:ext uri="{FF2B5EF4-FFF2-40B4-BE49-F238E27FC236}">
                <a16:creationId xmlns:a16="http://schemas.microsoft.com/office/drawing/2014/main" xmlns="" id="{A245D4F9-3564-407B-9E36-E75B1E41EF9D}"/>
              </a:ext>
            </a:extLst>
          </p:cNvPr>
          <p:cNvSpPr>
            <a:spLocks noGrp="1"/>
          </p:cNvSpPr>
          <p:nvPr>
            <p:ph type="ftr" sz="quarter" idx="10"/>
          </p:nvPr>
        </p:nvSpPr>
        <p:spPr/>
        <p:txBody>
          <a:bodyPr/>
          <a:lstStyle>
            <a:lvl1pPr>
              <a:defRPr/>
            </a:lvl1pPr>
          </a:lstStyle>
          <a:p>
            <a:r>
              <a:rPr lang="en-US" altLang="zh-CN" dirty="0">
                <a:solidFill>
                  <a:srgbClr val="0070C0"/>
                </a:solidFill>
              </a:rPr>
              <a:t>Copyright©2018 AEM Components, Inc. All Rights Reserved</a:t>
            </a:r>
          </a:p>
        </p:txBody>
      </p:sp>
      <p:sp>
        <p:nvSpPr>
          <p:cNvPr id="9" name="Slide Number Placeholder 8">
            <a:extLst>
              <a:ext uri="{FF2B5EF4-FFF2-40B4-BE49-F238E27FC236}">
                <a16:creationId xmlns:a16="http://schemas.microsoft.com/office/drawing/2014/main" xmlns="" id="{F66115E5-290B-40A4-9B24-BC4DC343890F}"/>
              </a:ext>
            </a:extLst>
          </p:cNvPr>
          <p:cNvSpPr>
            <a:spLocks noGrp="1"/>
          </p:cNvSpPr>
          <p:nvPr>
            <p:ph type="sldNum" sz="quarter" idx="11"/>
          </p:nvPr>
        </p:nvSpPr>
        <p:spPr>
          <a:xfrm>
            <a:off x="8610600" y="6356350"/>
            <a:ext cx="2743200" cy="365125"/>
          </a:xfrm>
          <a:prstGeom prst="rect">
            <a:avLst/>
          </a:prstGeom>
        </p:spPr>
        <p:txBody>
          <a:bodyPr/>
          <a:lstStyle>
            <a:lvl1pPr>
              <a:defRPr/>
            </a:lvl1pPr>
          </a:lstStyle>
          <a:p>
            <a:fld id="{2B195660-0A08-44B7-8176-1BEFB19FB76B}" type="slidenum">
              <a:rPr lang="en-US" altLang="zh-CN" smtClean="0"/>
              <a:pPr/>
              <a:t>‹#›</a:t>
            </a:fld>
            <a:endParaRPr lang="zh-CN" altLang="en-US" dirty="0"/>
          </a:p>
        </p:txBody>
      </p:sp>
    </p:spTree>
    <p:extLst>
      <p:ext uri="{BB962C8B-B14F-4D97-AF65-F5344CB8AC3E}">
        <p14:creationId xmlns:p14="http://schemas.microsoft.com/office/powerpoint/2010/main" val="1138364250"/>
      </p:ext>
    </p:extLst>
  </p:cSld>
  <p:clrMapOvr>
    <a:masterClrMapping/>
  </p:clrMapOvr>
  <p:transition spd="slow">
    <p:cov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1152144"/>
            <a:ext cx="3932237" cy="905256"/>
          </a:xfrm>
        </p:spPr>
        <p:txBody>
          <a:bodyPr anchor="b"/>
          <a:lstStyle>
            <a:lvl1pPr>
              <a:defRPr sz="3200">
                <a:solidFill>
                  <a:srgbClr val="0070C0"/>
                </a:solidFill>
              </a:defRPr>
            </a:lvl1pPr>
          </a:lstStyle>
          <a:p>
            <a:r>
              <a:rPr lang="zh-CN" altLang="en-US"/>
              <a:t>单击此处编辑母版标题样式</a:t>
            </a:r>
          </a:p>
        </p:txBody>
      </p:sp>
      <p:sp>
        <p:nvSpPr>
          <p:cNvPr id="3" name="图片占位符 2"/>
          <p:cNvSpPr>
            <a:spLocks noGrp="1"/>
          </p:cNvSpPr>
          <p:nvPr>
            <p:ph type="pic" idx="1"/>
          </p:nvPr>
        </p:nvSpPr>
        <p:spPr>
          <a:xfrm>
            <a:off x="5183188" y="1152144"/>
            <a:ext cx="6172200" cy="5029200"/>
          </a:xfrm>
        </p:spPr>
        <p:txBody>
          <a:bodyPr/>
          <a:lstStyle>
            <a:lvl1pPr marL="0" indent="0">
              <a:buNone/>
              <a:defRPr sz="3200">
                <a:solidFill>
                  <a:srgbClr val="0070C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p>
        </p:txBody>
      </p:sp>
      <p:sp>
        <p:nvSpPr>
          <p:cNvPr id="4" name="文本占位符 3"/>
          <p:cNvSpPr>
            <a:spLocks noGrp="1"/>
          </p:cNvSpPr>
          <p:nvPr>
            <p:ph type="body" sz="half" idx="2"/>
          </p:nvPr>
        </p:nvSpPr>
        <p:spPr>
          <a:xfrm>
            <a:off x="839788" y="2057400"/>
            <a:ext cx="3932237" cy="4123944"/>
          </a:xfrm>
        </p:spPr>
        <p:txBody>
          <a:bodyPr/>
          <a:lstStyle>
            <a:lvl1pPr marL="0" indent="0">
              <a:buNone/>
              <a:defRPr sz="1600">
                <a:solidFill>
                  <a:srgbClr val="0070C0"/>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8" name="Footer Placeholder 7">
            <a:extLst>
              <a:ext uri="{FF2B5EF4-FFF2-40B4-BE49-F238E27FC236}">
                <a16:creationId xmlns:a16="http://schemas.microsoft.com/office/drawing/2014/main" xmlns="" id="{46FDCF7A-1826-4281-B1E2-08BBCFCE2DF2}"/>
              </a:ext>
            </a:extLst>
          </p:cNvPr>
          <p:cNvSpPr>
            <a:spLocks noGrp="1"/>
          </p:cNvSpPr>
          <p:nvPr>
            <p:ph type="ftr" sz="quarter" idx="10"/>
          </p:nvPr>
        </p:nvSpPr>
        <p:spPr/>
        <p:txBody>
          <a:bodyPr/>
          <a:lstStyle>
            <a:lvl1pPr>
              <a:defRPr/>
            </a:lvl1pPr>
          </a:lstStyle>
          <a:p>
            <a:r>
              <a:rPr lang="en-US" altLang="zh-CN" dirty="0">
                <a:solidFill>
                  <a:srgbClr val="0070C0"/>
                </a:solidFill>
              </a:rPr>
              <a:t>Copyright©2018 AEM Components, Inc. All Rights Reserved</a:t>
            </a:r>
          </a:p>
        </p:txBody>
      </p:sp>
      <p:sp>
        <p:nvSpPr>
          <p:cNvPr id="9" name="Slide Number Placeholder 8">
            <a:extLst>
              <a:ext uri="{FF2B5EF4-FFF2-40B4-BE49-F238E27FC236}">
                <a16:creationId xmlns:a16="http://schemas.microsoft.com/office/drawing/2014/main" xmlns="" id="{3238E9F8-BDE7-4357-A849-9BAC91F2119C}"/>
              </a:ext>
            </a:extLst>
          </p:cNvPr>
          <p:cNvSpPr>
            <a:spLocks noGrp="1"/>
          </p:cNvSpPr>
          <p:nvPr>
            <p:ph type="sldNum" sz="quarter" idx="11"/>
          </p:nvPr>
        </p:nvSpPr>
        <p:spPr>
          <a:xfrm>
            <a:off x="8610600" y="6356350"/>
            <a:ext cx="2743200" cy="365125"/>
          </a:xfrm>
          <a:prstGeom prst="rect">
            <a:avLst/>
          </a:prstGeom>
        </p:spPr>
        <p:txBody>
          <a:bodyPr/>
          <a:lstStyle>
            <a:lvl1pPr>
              <a:defRPr/>
            </a:lvl1pPr>
          </a:lstStyle>
          <a:p>
            <a:fld id="{7877815D-4410-4C7C-AEA4-14F4F95341DA}" type="slidenum">
              <a:rPr lang="en-US" altLang="zh-CN" smtClean="0"/>
              <a:pPr/>
              <a:t>‹#›</a:t>
            </a:fld>
            <a:endParaRPr lang="zh-CN" altLang="en-US" dirty="0"/>
          </a:p>
        </p:txBody>
      </p:sp>
    </p:spTree>
    <p:extLst>
      <p:ext uri="{BB962C8B-B14F-4D97-AF65-F5344CB8AC3E}">
        <p14:creationId xmlns:p14="http://schemas.microsoft.com/office/powerpoint/2010/main" val="1661548631"/>
      </p:ext>
    </p:extLst>
  </p:cSld>
  <p:clrMapOvr>
    <a:masterClrMapping/>
  </p:clrMapOvr>
  <p:transition spd="slow">
    <p:cov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www.aemcomponents.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2898648" y="283009"/>
            <a:ext cx="8455152" cy="732025"/>
          </a:xfrm>
          <a:prstGeom prst="rect">
            <a:avLst/>
          </a:prstGeom>
        </p:spPr>
        <p:txBody>
          <a:bodyPr vert="horz" lIns="91440" tIns="45720" rIns="91440" bIns="45720" rtlCol="0" anchor="ctr">
            <a:normAutofit/>
          </a:bodyPr>
          <a:lstStyle/>
          <a:p>
            <a:r>
              <a:rPr lang="zh-CN" altLang="en-US" dirty="0"/>
              <a:t>单击此处编辑母版标题样式</a:t>
            </a:r>
          </a:p>
        </p:txBody>
      </p:sp>
      <p:sp>
        <p:nvSpPr>
          <p:cNvPr id="3" name="文本占位符 2"/>
          <p:cNvSpPr>
            <a:spLocks noGrp="1"/>
          </p:cNvSpPr>
          <p:nvPr>
            <p:ph type="body" idx="1"/>
          </p:nvPr>
        </p:nvSpPr>
        <p:spPr>
          <a:xfrm>
            <a:off x="838200" y="1143000"/>
            <a:ext cx="10515600" cy="5033963"/>
          </a:xfrm>
          <a:prstGeom prst="rect">
            <a:avLst/>
          </a:prstGeom>
        </p:spPr>
        <p:txBody>
          <a:bodyPr vert="horz" lIns="91440" tIns="45720" rIns="91440" bIns="4572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0">
                <a:solidFill>
                  <a:schemeClr val="tx1">
                    <a:tint val="75000"/>
                  </a:schemeClr>
                </a:solidFill>
                <a:latin typeface="+mn-lt"/>
              </a:defRPr>
            </a:lvl1pPr>
          </a:lstStyle>
          <a:p>
            <a:r>
              <a:rPr lang="en-US" altLang="zh-CN" dirty="0">
                <a:solidFill>
                  <a:srgbClr val="0070C0"/>
                </a:solidFill>
              </a:rPr>
              <a:t>Copyright©2018 AEM Components, Inc. All Rights Reserved</a:t>
            </a:r>
          </a:p>
        </p:txBody>
      </p:sp>
      <p:pic>
        <p:nvPicPr>
          <p:cNvPr id="7" name="Picture 2" descr="E:\AEM Logo\20171106 AEM R\AEM US Logo Transparent background.png">
            <a:extLst>
              <a:ext uri="{FF2B5EF4-FFF2-40B4-BE49-F238E27FC236}">
                <a16:creationId xmlns:a16="http://schemas.microsoft.com/office/drawing/2014/main" xmlns="" id="{2094D2E7-1CCA-4342-A023-EBA783BF013E}"/>
              </a:ext>
            </a:extLst>
          </p:cNvPr>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751641" y="283009"/>
            <a:ext cx="1560945" cy="475907"/>
          </a:xfrm>
          <a:prstGeom prst="rect">
            <a:avLst/>
          </a:prstGeom>
          <a:noFill/>
          <a:extLst>
            <a:ext uri="{909E8E84-426E-40DD-AFC4-6F175D3DCCD1}">
              <a14:hiddenFill xmlns:a14="http://schemas.microsoft.com/office/drawing/2010/main">
                <a:solidFill>
                  <a:srgbClr val="FFFFFF"/>
                </a:solidFill>
              </a14:hiddenFill>
            </a:ext>
          </a:extLst>
        </p:spPr>
      </p:pic>
      <p:sp>
        <p:nvSpPr>
          <p:cNvPr id="9" name="Footer Placeholder 2">
            <a:extLst>
              <a:ext uri="{FF2B5EF4-FFF2-40B4-BE49-F238E27FC236}">
                <a16:creationId xmlns:a16="http://schemas.microsoft.com/office/drawing/2014/main" xmlns="" id="{3F0D8DD5-A8B7-423D-8867-F31573EBF3F6}"/>
              </a:ext>
            </a:extLst>
          </p:cNvPr>
          <p:cNvSpPr txBox="1">
            <a:spLocks/>
          </p:cNvSpPr>
          <p:nvPr userDrawn="1"/>
        </p:nvSpPr>
        <p:spPr>
          <a:xfrm>
            <a:off x="547254" y="760620"/>
            <a:ext cx="2214418" cy="26461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zh-CN"/>
            </a:defPPr>
            <a:lvl1pPr marL="0" algn="l" defTabSz="914400" rtl="0" eaLnBrk="1" latinLnBrk="0" hangingPunct="1">
              <a:lnSpc>
                <a:spcPct val="85000"/>
              </a:lnSpc>
              <a:spcBef>
                <a:spcPct val="20000"/>
              </a:spcBef>
              <a:buClr>
                <a:srgbClr val="660033"/>
              </a:buClr>
              <a:buChar char="•"/>
              <a:defRPr sz="2800" b="1" i="1" kern="1200">
                <a:solidFill>
                  <a:schemeClr val="tx1"/>
                </a:solidFill>
                <a:latin typeface="Times New Roman" pitchFamily="18" charset="0"/>
                <a:ea typeface="+mn-ea"/>
                <a:cs typeface="+mn-cs"/>
              </a:defRPr>
            </a:lvl1pPr>
            <a:lvl2pPr marL="742950" indent="-285750" algn="l" defTabSz="914400" rtl="0" eaLnBrk="1" latinLnBrk="0" hangingPunct="1">
              <a:lnSpc>
                <a:spcPct val="85000"/>
              </a:lnSpc>
              <a:spcBef>
                <a:spcPct val="20000"/>
              </a:spcBef>
              <a:buClr>
                <a:srgbClr val="660033"/>
              </a:buClr>
              <a:buChar char="–"/>
              <a:defRPr sz="2400" b="1" i="1" kern="1200">
                <a:solidFill>
                  <a:schemeClr val="tx1"/>
                </a:solidFill>
                <a:latin typeface="Times New Roman" pitchFamily="18" charset="0"/>
                <a:ea typeface="+mn-ea"/>
                <a:cs typeface="+mn-cs"/>
              </a:defRPr>
            </a:lvl2pPr>
            <a:lvl3pPr marL="1143000" indent="-228600" algn="l" defTabSz="914400" rtl="0" eaLnBrk="1" latinLnBrk="0" hangingPunct="1">
              <a:lnSpc>
                <a:spcPct val="85000"/>
              </a:lnSpc>
              <a:spcBef>
                <a:spcPct val="20000"/>
              </a:spcBef>
              <a:buClr>
                <a:srgbClr val="660033"/>
              </a:buClr>
              <a:buChar char="•"/>
              <a:defRPr sz="2000" b="1" i="1" kern="1200">
                <a:solidFill>
                  <a:schemeClr val="tx1"/>
                </a:solidFill>
                <a:latin typeface="Times New Roman" pitchFamily="18" charset="0"/>
                <a:ea typeface="+mn-ea"/>
                <a:cs typeface="+mn-cs"/>
              </a:defRPr>
            </a:lvl3pPr>
            <a:lvl4pPr marL="1600200" indent="-228600" algn="l" defTabSz="914400" rtl="0" eaLnBrk="1" latinLnBrk="0" hangingPunct="1">
              <a:lnSpc>
                <a:spcPct val="85000"/>
              </a:lnSpc>
              <a:spcBef>
                <a:spcPct val="20000"/>
              </a:spcBef>
              <a:buClr>
                <a:srgbClr val="660033"/>
              </a:buClr>
              <a:buChar char="–"/>
              <a:defRPr sz="1800" b="1" i="1" kern="1200">
                <a:solidFill>
                  <a:schemeClr val="tx1"/>
                </a:solidFill>
                <a:latin typeface="Times New Roman" pitchFamily="18" charset="0"/>
                <a:ea typeface="+mn-ea"/>
                <a:cs typeface="+mn-cs"/>
              </a:defRPr>
            </a:lvl4pPr>
            <a:lvl5pPr marL="2057400" indent="-228600" algn="l" defTabSz="914400" rtl="0" eaLnBrk="1" latinLnBrk="0" hangingPunct="1">
              <a:lnSpc>
                <a:spcPct val="85000"/>
              </a:lnSpc>
              <a:spcBef>
                <a:spcPct val="20000"/>
              </a:spcBef>
              <a:buClr>
                <a:srgbClr val="660033"/>
              </a:buClr>
              <a:buChar char="•"/>
              <a:defRPr sz="1800" b="1" i="1" kern="1200">
                <a:solidFill>
                  <a:schemeClr val="tx1"/>
                </a:solidFill>
                <a:latin typeface="Times New Roman" pitchFamily="18" charset="0"/>
                <a:ea typeface="+mn-ea"/>
                <a:cs typeface="+mn-cs"/>
              </a:defRPr>
            </a:lvl5pPr>
            <a:lvl6pPr marL="2514600" indent="-228600" algn="l" defTabSz="914400" rtl="0" eaLnBrk="0" fontAlgn="base" latinLnBrk="0" hangingPunct="0">
              <a:lnSpc>
                <a:spcPct val="85000"/>
              </a:lnSpc>
              <a:spcBef>
                <a:spcPct val="20000"/>
              </a:spcBef>
              <a:spcAft>
                <a:spcPct val="0"/>
              </a:spcAft>
              <a:buClr>
                <a:srgbClr val="660033"/>
              </a:buClr>
              <a:buChar char="•"/>
              <a:defRPr sz="1800" b="1" i="1" kern="1200">
                <a:solidFill>
                  <a:schemeClr val="tx1"/>
                </a:solidFill>
                <a:latin typeface="Times New Roman" pitchFamily="18" charset="0"/>
                <a:ea typeface="+mn-ea"/>
                <a:cs typeface="+mn-cs"/>
              </a:defRPr>
            </a:lvl6pPr>
            <a:lvl7pPr marL="2971800" indent="-228600" algn="l" defTabSz="914400" rtl="0" eaLnBrk="0" fontAlgn="base" latinLnBrk="0" hangingPunct="0">
              <a:lnSpc>
                <a:spcPct val="85000"/>
              </a:lnSpc>
              <a:spcBef>
                <a:spcPct val="20000"/>
              </a:spcBef>
              <a:spcAft>
                <a:spcPct val="0"/>
              </a:spcAft>
              <a:buClr>
                <a:srgbClr val="660033"/>
              </a:buClr>
              <a:buChar char="•"/>
              <a:defRPr sz="1800" b="1" i="1" kern="1200">
                <a:solidFill>
                  <a:schemeClr val="tx1"/>
                </a:solidFill>
                <a:latin typeface="Times New Roman" pitchFamily="18" charset="0"/>
                <a:ea typeface="+mn-ea"/>
                <a:cs typeface="+mn-cs"/>
              </a:defRPr>
            </a:lvl7pPr>
            <a:lvl8pPr marL="3429000" indent="-228600" algn="l" defTabSz="914400" rtl="0" eaLnBrk="0" fontAlgn="base" latinLnBrk="0" hangingPunct="0">
              <a:lnSpc>
                <a:spcPct val="85000"/>
              </a:lnSpc>
              <a:spcBef>
                <a:spcPct val="20000"/>
              </a:spcBef>
              <a:spcAft>
                <a:spcPct val="0"/>
              </a:spcAft>
              <a:buClr>
                <a:srgbClr val="660033"/>
              </a:buClr>
              <a:buChar char="•"/>
              <a:defRPr sz="1800" b="1" i="1" kern="1200">
                <a:solidFill>
                  <a:schemeClr val="tx1"/>
                </a:solidFill>
                <a:latin typeface="Times New Roman" pitchFamily="18" charset="0"/>
                <a:ea typeface="+mn-ea"/>
                <a:cs typeface="+mn-cs"/>
              </a:defRPr>
            </a:lvl8pPr>
            <a:lvl9pPr marL="3886200" indent="-228600" algn="l" defTabSz="914400" rtl="0" eaLnBrk="0" fontAlgn="base" latinLnBrk="0" hangingPunct="0">
              <a:lnSpc>
                <a:spcPct val="85000"/>
              </a:lnSpc>
              <a:spcBef>
                <a:spcPct val="20000"/>
              </a:spcBef>
              <a:spcAft>
                <a:spcPct val="0"/>
              </a:spcAft>
              <a:buClr>
                <a:srgbClr val="660033"/>
              </a:buClr>
              <a:buChar char="•"/>
              <a:defRPr sz="1800" b="1" i="1" kern="1200">
                <a:solidFill>
                  <a:schemeClr val="tx1"/>
                </a:solidFill>
                <a:latin typeface="Times New Roman" pitchFamily="18" charset="0"/>
                <a:ea typeface="+mn-ea"/>
                <a:cs typeface="+mn-cs"/>
              </a:defRPr>
            </a:lvl9pPr>
          </a:lstStyle>
          <a:p>
            <a:pPr algn="ctr">
              <a:buFontTx/>
              <a:buNone/>
            </a:pPr>
            <a:r>
              <a:rPr lang="en-US" sz="1200">
                <a:solidFill>
                  <a:srgbClr val="0070C0"/>
                </a:solidFill>
              </a:rPr>
              <a:t>Innovative Circuit Protection</a:t>
            </a:r>
            <a:endParaRPr lang="en-US" sz="1200" dirty="0">
              <a:solidFill>
                <a:srgbClr val="0070C0"/>
              </a:solidFill>
            </a:endParaRPr>
          </a:p>
        </p:txBody>
      </p:sp>
      <p:cxnSp>
        <p:nvCxnSpPr>
          <p:cNvPr id="10" name="Straight Connector 6">
            <a:extLst>
              <a:ext uri="{FF2B5EF4-FFF2-40B4-BE49-F238E27FC236}">
                <a16:creationId xmlns:a16="http://schemas.microsoft.com/office/drawing/2014/main" xmlns="" id="{C53A2399-A3CE-4193-B55D-47344A73D9A1}"/>
              </a:ext>
            </a:extLst>
          </p:cNvPr>
          <p:cNvCxnSpPr>
            <a:cxnSpLocks/>
          </p:cNvCxnSpPr>
          <p:nvPr userDrawn="1"/>
        </p:nvCxnSpPr>
        <p:spPr>
          <a:xfrm>
            <a:off x="600363" y="1043709"/>
            <a:ext cx="10991273" cy="0"/>
          </a:xfrm>
          <a:prstGeom prst="line">
            <a:avLst/>
          </a:prstGeom>
          <a:ln>
            <a:solidFill>
              <a:srgbClr val="FF3300"/>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xmlns="" id="{CAA78373-5AA5-43BA-9BDC-BE1697AD1B38}"/>
              </a:ext>
            </a:extLst>
          </p:cNvPr>
          <p:cNvSpPr txBox="1"/>
          <p:nvPr userDrawn="1"/>
        </p:nvSpPr>
        <p:spPr>
          <a:xfrm>
            <a:off x="838200" y="6369780"/>
            <a:ext cx="2993136" cy="276999"/>
          </a:xfrm>
          <a:prstGeom prst="rect">
            <a:avLst/>
          </a:prstGeom>
          <a:noFill/>
        </p:spPr>
        <p:txBody>
          <a:bodyPr wrap="square" rtlCol="0">
            <a:spAutoFit/>
          </a:bodyPr>
          <a:lstStyle/>
          <a:p>
            <a:r>
              <a:rPr lang="en-US" altLang="zh-CN" sz="1200" dirty="0">
                <a:solidFill>
                  <a:schemeClr val="tx2">
                    <a:lumMod val="75000"/>
                  </a:schemeClr>
                </a:solidFill>
                <a:hlinkClick r:id="rId14"/>
              </a:rPr>
              <a:t>www.aemcomponents.com</a:t>
            </a:r>
            <a:endParaRPr lang="en-US" altLang="zh-CN" sz="1200" dirty="0">
              <a:solidFill>
                <a:schemeClr val="tx2">
                  <a:lumMod val="75000"/>
                </a:schemeClr>
              </a:solidFill>
            </a:endParaRPr>
          </a:p>
        </p:txBody>
      </p:sp>
      <p:sp>
        <p:nvSpPr>
          <p:cNvPr id="4" name="Slide Number Placeholder 3">
            <a:extLst>
              <a:ext uri="{FF2B5EF4-FFF2-40B4-BE49-F238E27FC236}">
                <a16:creationId xmlns:a16="http://schemas.microsoft.com/office/drawing/2014/main" xmlns="" id="{A3451461-09C5-406B-AE20-5A2A416686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rgbClr val="0070C0"/>
                </a:solidFill>
              </a:defRPr>
            </a:lvl1pPr>
          </a:lstStyle>
          <a:p>
            <a:fld id="{6AE8ACD0-E946-484A-B50F-E97A58C49F36}" type="slidenum">
              <a:rPr lang="en-US" smtClean="0"/>
              <a:pPr/>
              <a:t>‹#›</a:t>
            </a:fld>
            <a:endParaRPr lang="en-US" dirty="0"/>
          </a:p>
        </p:txBody>
      </p:sp>
    </p:spTree>
    <p:extLst>
      <p:ext uri="{BB962C8B-B14F-4D97-AF65-F5344CB8AC3E}">
        <p14:creationId xmlns:p14="http://schemas.microsoft.com/office/powerpoint/2010/main" val="27568258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4" r:id="rId4"/>
    <p:sldLayoutId id="2147483652" r:id="rId5"/>
    <p:sldLayoutId id="2147483653" r:id="rId6"/>
    <p:sldLayoutId id="2147483655" r:id="rId7"/>
    <p:sldLayoutId id="2147483656" r:id="rId8"/>
    <p:sldLayoutId id="2147483657" r:id="rId9"/>
    <p:sldLayoutId id="2147483658" r:id="rId10"/>
    <p:sldLayoutId id="2147483659" r:id="rId11"/>
  </p:sldLayoutIdLst>
  <p:transition spd="slow">
    <p:cover/>
  </p:transition>
  <p:hf hdr="0" dt="0"/>
  <p:txStyles>
    <p:titleStyle>
      <a:lvl1pPr algn="l" defTabSz="914400" rtl="0" eaLnBrk="1" latinLnBrk="0" hangingPunct="1">
        <a:lnSpc>
          <a:spcPct val="90000"/>
        </a:lnSpc>
        <a:spcBef>
          <a:spcPct val="0"/>
        </a:spcBef>
        <a:buNone/>
        <a:defRPr sz="4400" kern="1200">
          <a:solidFill>
            <a:srgbClr val="0070C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70C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70C0"/>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70C0"/>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70C0"/>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70C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xmlns="" id="{FA27C1B5-043B-474E-A206-46FCF3E2E041}"/>
              </a:ext>
            </a:extLst>
          </p:cNvPr>
          <p:cNvSpPr>
            <a:spLocks noGrp="1"/>
          </p:cNvSpPr>
          <p:nvPr>
            <p:ph type="ctrTitle"/>
          </p:nvPr>
        </p:nvSpPr>
        <p:spPr>
          <a:xfrm>
            <a:off x="1524000" y="1961986"/>
            <a:ext cx="9144000" cy="2934027"/>
          </a:xfrm>
        </p:spPr>
        <p:txBody>
          <a:bodyPr>
            <a:normAutofit fontScale="90000"/>
          </a:bodyPr>
          <a:lstStyle/>
          <a:p>
            <a:r>
              <a:rPr lang="en-US" altLang="zh-CN" dirty="0"/>
              <a:t/>
            </a:r>
            <a:br>
              <a:rPr lang="en-US" altLang="zh-CN" dirty="0"/>
            </a:br>
            <a:r>
              <a:rPr lang="en-US" altLang="zh-CN" dirty="0"/>
              <a:t/>
            </a:r>
            <a:br>
              <a:rPr lang="en-US" altLang="zh-CN" dirty="0"/>
            </a:br>
            <a:r>
              <a:rPr lang="en-US" altLang="zh-CN" dirty="0"/>
              <a:t/>
            </a:r>
            <a:br>
              <a:rPr lang="en-US" altLang="zh-CN" dirty="0"/>
            </a:br>
            <a:r>
              <a:rPr lang="zh-CN" altLang="en-US" dirty="0"/>
              <a:t>知识产权案例分享（三）</a:t>
            </a:r>
            <a:r>
              <a:rPr lang="en-US" altLang="zh-CN" dirty="0"/>
              <a:t/>
            </a:r>
            <a:br>
              <a:rPr lang="en-US" altLang="zh-CN" dirty="0"/>
            </a:br>
            <a:r>
              <a:rPr lang="en-US" altLang="zh-CN" dirty="0"/>
              <a:t>    </a:t>
            </a:r>
            <a:r>
              <a:rPr lang="en-US" altLang="zh-CN" sz="2700" dirty="0"/>
              <a:t>——</a:t>
            </a:r>
            <a:r>
              <a:rPr lang="zh-CN" altLang="en-US" sz="2700" dirty="0"/>
              <a:t>涉及侵害商标权及不正当竞争纠纷</a:t>
            </a:r>
            <a:r>
              <a:rPr lang="zh-CN" altLang="zh-CN" b="1" dirty="0"/>
              <a:t/>
            </a:r>
            <a:br>
              <a:rPr lang="zh-CN" altLang="zh-CN" b="1" dirty="0"/>
            </a:br>
            <a:endParaRPr lang="en-US" dirty="0"/>
          </a:p>
        </p:txBody>
      </p:sp>
      <p:sp>
        <p:nvSpPr>
          <p:cNvPr id="7" name="Subtitle 6">
            <a:extLst>
              <a:ext uri="{FF2B5EF4-FFF2-40B4-BE49-F238E27FC236}">
                <a16:creationId xmlns:a16="http://schemas.microsoft.com/office/drawing/2014/main" xmlns="" id="{C4913D4A-567B-4A19-AF09-FABF4AFEEB41}"/>
              </a:ext>
            </a:extLst>
          </p:cNvPr>
          <p:cNvSpPr>
            <a:spLocks noGrp="1"/>
          </p:cNvSpPr>
          <p:nvPr>
            <p:ph type="subTitle" idx="1"/>
          </p:nvPr>
        </p:nvSpPr>
        <p:spPr>
          <a:xfrm>
            <a:off x="1524000" y="4490978"/>
            <a:ext cx="9144000" cy="1333982"/>
          </a:xfrm>
        </p:spPr>
        <p:txBody>
          <a:bodyPr>
            <a:normAutofit/>
          </a:bodyPr>
          <a:lstStyle/>
          <a:p>
            <a:pPr algn="r"/>
            <a:r>
              <a:rPr lang="en-US" altLang="zh-CN" sz="3600" dirty="0"/>
              <a:t>AEM</a:t>
            </a:r>
            <a:r>
              <a:rPr lang="zh-CN" altLang="en-US" sz="3600" dirty="0"/>
              <a:t>周末分享</a:t>
            </a:r>
            <a:endParaRPr lang="en-US" altLang="zh-CN" sz="3600" dirty="0"/>
          </a:p>
          <a:p>
            <a:pPr algn="r"/>
            <a:r>
              <a:rPr lang="zh-CN" altLang="en-US" sz="3200" dirty="0"/>
              <a:t>第</a:t>
            </a:r>
            <a:r>
              <a:rPr lang="en-US" altLang="zh-CN" sz="3200" dirty="0" smtClean="0"/>
              <a:t>360</a:t>
            </a:r>
            <a:r>
              <a:rPr lang="zh-CN" altLang="en-US" sz="3200" dirty="0" smtClean="0"/>
              <a:t>期</a:t>
            </a:r>
            <a:endParaRPr lang="en-US" sz="3200" dirty="0"/>
          </a:p>
        </p:txBody>
      </p:sp>
      <p:sp>
        <p:nvSpPr>
          <p:cNvPr id="4" name="Footer Placeholder 3">
            <a:extLst>
              <a:ext uri="{FF2B5EF4-FFF2-40B4-BE49-F238E27FC236}">
                <a16:creationId xmlns:a16="http://schemas.microsoft.com/office/drawing/2014/main" xmlns="" id="{B6379CC3-3B6F-47F1-842C-7D1125A2753C}"/>
              </a:ext>
            </a:extLst>
          </p:cNvPr>
          <p:cNvSpPr>
            <a:spLocks noGrp="1"/>
          </p:cNvSpPr>
          <p:nvPr>
            <p:ph type="ftr" sz="quarter" idx="10"/>
          </p:nvPr>
        </p:nvSpPr>
        <p:spPr/>
        <p:txBody>
          <a:bodyPr/>
          <a:lstStyle/>
          <a:p>
            <a:r>
              <a:rPr lang="en-US" altLang="zh-CN">
                <a:solidFill>
                  <a:srgbClr val="0070C0"/>
                </a:solidFill>
              </a:rPr>
              <a:t>Copyright©2018 AEM Components, Inc. All Rights Reserved</a:t>
            </a:r>
            <a:endParaRPr lang="en-US" altLang="zh-CN" dirty="0">
              <a:solidFill>
                <a:srgbClr val="0070C0"/>
              </a:solidFill>
            </a:endParaRPr>
          </a:p>
        </p:txBody>
      </p:sp>
      <p:sp>
        <p:nvSpPr>
          <p:cNvPr id="5" name="Slide Number Placeholder 4">
            <a:extLst>
              <a:ext uri="{FF2B5EF4-FFF2-40B4-BE49-F238E27FC236}">
                <a16:creationId xmlns:a16="http://schemas.microsoft.com/office/drawing/2014/main" xmlns="" id="{6860BC78-0080-4533-9451-1E2B57632B4C}"/>
              </a:ext>
            </a:extLst>
          </p:cNvPr>
          <p:cNvSpPr>
            <a:spLocks noGrp="1"/>
          </p:cNvSpPr>
          <p:nvPr>
            <p:ph type="sldNum" sz="quarter" idx="11"/>
          </p:nvPr>
        </p:nvSpPr>
        <p:spPr/>
        <p:txBody>
          <a:bodyPr/>
          <a:lstStyle/>
          <a:p>
            <a:fld id="{5743D965-4CCF-4E9C-8BD6-54DBFE7BBCE7}" type="slidenum">
              <a:rPr lang="zh-CN" altLang="en-US" smtClean="0"/>
              <a:pPr/>
              <a:t>1</a:t>
            </a:fld>
            <a:endParaRPr lang="zh-CN" altLang="en-US" dirty="0"/>
          </a:p>
        </p:txBody>
      </p:sp>
      <p:sp>
        <p:nvSpPr>
          <p:cNvPr id="2" name="矩形 1">
            <a:extLst>
              <a:ext uri="{FF2B5EF4-FFF2-40B4-BE49-F238E27FC236}">
                <a16:creationId xmlns:a16="http://schemas.microsoft.com/office/drawing/2014/main" xmlns="" id="{1738061B-18B7-4ADF-97EB-6B0F72E7AE3C}"/>
              </a:ext>
            </a:extLst>
          </p:cNvPr>
          <p:cNvSpPr/>
          <p:nvPr/>
        </p:nvSpPr>
        <p:spPr>
          <a:xfrm>
            <a:off x="7719929" y="512824"/>
            <a:ext cx="3775393" cy="369332"/>
          </a:xfrm>
          <a:prstGeom prst="rect">
            <a:avLst/>
          </a:prstGeom>
        </p:spPr>
        <p:txBody>
          <a:bodyPr wrap="none">
            <a:spAutoFit/>
          </a:bodyPr>
          <a:lstStyle/>
          <a:p>
            <a:pPr>
              <a:spcBef>
                <a:spcPct val="50000"/>
              </a:spcBef>
            </a:pPr>
            <a:r>
              <a:rPr lang="en-US" altLang="zh-CN" b="1" dirty="0">
                <a:solidFill>
                  <a:srgbClr val="0070C0"/>
                </a:solidFill>
                <a:latin typeface="Arial Black" pitchFamily="34" charset="0"/>
              </a:rPr>
              <a:t>AEM    WEEKEND   SHARING</a:t>
            </a:r>
          </a:p>
        </p:txBody>
      </p:sp>
    </p:spTree>
    <p:extLst>
      <p:ext uri="{BB962C8B-B14F-4D97-AF65-F5344CB8AC3E}">
        <p14:creationId xmlns:p14="http://schemas.microsoft.com/office/powerpoint/2010/main" val="3866442454"/>
      </p:ext>
    </p:extLst>
  </p:cSld>
  <p:clrMapOvr>
    <a:masterClrMapping/>
  </p:clrMapOvr>
  <p:transition spd="slow">
    <p:cove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6"/>
          <p:cNvSpPr txBox="1">
            <a:spLocks noChangeArrowheads="1"/>
          </p:cNvSpPr>
          <p:nvPr/>
        </p:nvSpPr>
        <p:spPr bwMode="auto">
          <a:xfrm>
            <a:off x="1272745" y="2356953"/>
            <a:ext cx="6363731" cy="2123658"/>
          </a:xfrm>
          <a:prstGeom prst="rect">
            <a:avLst/>
          </a:prstGeom>
          <a:noFill/>
          <a:ln w="9525" algn="ctr">
            <a:noFill/>
            <a:miter lim="800000"/>
            <a:headEnd/>
            <a:tailEnd/>
          </a:ln>
        </p:spPr>
        <p:txBody>
          <a:bodyPr wrap="square">
            <a:spAutoFit/>
          </a:bodyPr>
          <a:lstStyle/>
          <a:p>
            <a:pPr algn="ctr">
              <a:spcBef>
                <a:spcPct val="50000"/>
              </a:spcBef>
            </a:pPr>
            <a:r>
              <a:rPr lang="en-US" altLang="zh-CN" sz="6000" dirty="0">
                <a:solidFill>
                  <a:srgbClr val="0070C0"/>
                </a:solidFill>
                <a:latin typeface="华文楷体" pitchFamily="2" charset="-122"/>
                <a:ea typeface="华文楷体" pitchFamily="2" charset="-122"/>
              </a:rPr>
              <a:t>   </a:t>
            </a:r>
            <a:r>
              <a:rPr lang="zh-CN" altLang="en-US" sz="5400" dirty="0">
                <a:solidFill>
                  <a:srgbClr val="0070C0"/>
                </a:solidFill>
                <a:latin typeface="华文楷体" pitchFamily="2" charset="-122"/>
                <a:ea typeface="华文楷体" pitchFamily="2" charset="-122"/>
              </a:rPr>
              <a:t>周末愉快！</a:t>
            </a:r>
          </a:p>
          <a:p>
            <a:pPr algn="ctr">
              <a:spcBef>
                <a:spcPct val="50000"/>
              </a:spcBef>
            </a:pPr>
            <a:r>
              <a:rPr lang="zh-CN" altLang="en-US" sz="2800" dirty="0">
                <a:solidFill>
                  <a:srgbClr val="0070C0"/>
                </a:solidFill>
                <a:latin typeface="华文楷体" pitchFamily="2" charset="-122"/>
                <a:ea typeface="华文楷体" pitchFamily="2" charset="-122"/>
              </a:rPr>
              <a:t>共创  共进  共赢  共享</a:t>
            </a:r>
            <a:endParaRPr lang="en-US" altLang="zh-CN" sz="2800" dirty="0">
              <a:solidFill>
                <a:srgbClr val="0070C0"/>
              </a:solidFill>
              <a:latin typeface="华文楷体" pitchFamily="2" charset="-122"/>
              <a:ea typeface="华文楷体" pitchFamily="2" charset="-122"/>
            </a:endParaRPr>
          </a:p>
          <a:p>
            <a:pPr algn="ctr">
              <a:spcBef>
                <a:spcPct val="50000"/>
              </a:spcBef>
            </a:pPr>
            <a:r>
              <a:rPr lang="en-US" altLang="zh-CN" sz="2000" dirty="0">
                <a:solidFill>
                  <a:srgbClr val="0070C0"/>
                </a:solidFill>
                <a:latin typeface="华文楷体" pitchFamily="2" charset="-122"/>
                <a:ea typeface="华文楷体" pitchFamily="2" charset="-122"/>
              </a:rPr>
              <a:t>AEM</a:t>
            </a:r>
            <a:r>
              <a:rPr lang="zh-CN" altLang="en-US" sz="2000" dirty="0">
                <a:solidFill>
                  <a:srgbClr val="0070C0"/>
                </a:solidFill>
                <a:latin typeface="华文楷体" pitchFamily="2" charset="-122"/>
                <a:ea typeface="华文楷体" pitchFamily="2" charset="-122"/>
              </a:rPr>
              <a:t>科技人力资源部</a:t>
            </a:r>
          </a:p>
        </p:txBody>
      </p:sp>
      <p:pic>
        <p:nvPicPr>
          <p:cNvPr id="5" name="图片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58349" y="2356953"/>
            <a:ext cx="2086465" cy="2077492"/>
          </a:xfrm>
          <a:prstGeom prst="rect">
            <a:avLst/>
          </a:prstGeom>
        </p:spPr>
      </p:pic>
      <p:sp>
        <p:nvSpPr>
          <p:cNvPr id="6" name="矩形 5">
            <a:extLst>
              <a:ext uri="{FF2B5EF4-FFF2-40B4-BE49-F238E27FC236}">
                <a16:creationId xmlns:a16="http://schemas.microsoft.com/office/drawing/2014/main" xmlns="" id="{1738061B-18B7-4ADF-97EB-6B0F72E7AE3C}"/>
              </a:ext>
            </a:extLst>
          </p:cNvPr>
          <p:cNvSpPr/>
          <p:nvPr/>
        </p:nvSpPr>
        <p:spPr>
          <a:xfrm>
            <a:off x="7808063" y="555047"/>
            <a:ext cx="3775393" cy="369332"/>
          </a:xfrm>
          <a:prstGeom prst="rect">
            <a:avLst/>
          </a:prstGeom>
        </p:spPr>
        <p:txBody>
          <a:bodyPr wrap="none">
            <a:spAutoFit/>
          </a:bodyPr>
          <a:lstStyle/>
          <a:p>
            <a:pPr>
              <a:spcBef>
                <a:spcPct val="50000"/>
              </a:spcBef>
            </a:pPr>
            <a:r>
              <a:rPr lang="en-US" altLang="zh-CN" b="1" dirty="0">
                <a:solidFill>
                  <a:srgbClr val="0070C0"/>
                </a:solidFill>
                <a:latin typeface="Arial Black" pitchFamily="34" charset="0"/>
              </a:rPr>
              <a:t>AEM    WEEKEND   SHARING</a:t>
            </a:r>
          </a:p>
        </p:txBody>
      </p:sp>
    </p:spTree>
    <p:extLst>
      <p:ext uri="{BB962C8B-B14F-4D97-AF65-F5344CB8AC3E}">
        <p14:creationId xmlns:p14="http://schemas.microsoft.com/office/powerpoint/2010/main" val="4167758058"/>
      </p:ext>
    </p:extLst>
  </p:cSld>
  <p:clrMapOvr>
    <a:masterClrMapping/>
  </p:clrMapOvr>
  <p:transition spd="slow">
    <p:cove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FAB37E-38F1-4327-9DB7-C8A9E082A80A}"/>
              </a:ext>
            </a:extLst>
          </p:cNvPr>
          <p:cNvSpPr>
            <a:spLocks noGrp="1"/>
          </p:cNvSpPr>
          <p:nvPr>
            <p:ph type="title"/>
          </p:nvPr>
        </p:nvSpPr>
        <p:spPr>
          <a:xfrm>
            <a:off x="4837253" y="455264"/>
            <a:ext cx="3316147" cy="568899"/>
          </a:xfrm>
        </p:spPr>
        <p:txBody>
          <a:bodyPr>
            <a:normAutofit fontScale="90000"/>
          </a:bodyPr>
          <a:lstStyle/>
          <a:p>
            <a:r>
              <a:rPr lang="zh-CN" altLang="en-US" sz="3600" b="1" dirty="0">
                <a:latin typeface="华文楷体" panose="02010600040101010101" pitchFamily="2" charset="-122"/>
                <a:ea typeface="华文楷体" panose="02010600040101010101" pitchFamily="2" charset="-122"/>
              </a:rPr>
              <a:t>案件概述</a:t>
            </a:r>
            <a:endParaRPr lang="en-US" sz="3600" dirty="0"/>
          </a:p>
        </p:txBody>
      </p:sp>
      <p:sp>
        <p:nvSpPr>
          <p:cNvPr id="3" name="Content Placeholder 2">
            <a:extLst>
              <a:ext uri="{FF2B5EF4-FFF2-40B4-BE49-F238E27FC236}">
                <a16:creationId xmlns:a16="http://schemas.microsoft.com/office/drawing/2014/main" xmlns="" id="{E9E19FEA-04D3-4742-8BE7-3D58D67A2C12}"/>
              </a:ext>
            </a:extLst>
          </p:cNvPr>
          <p:cNvSpPr>
            <a:spLocks noGrp="1"/>
          </p:cNvSpPr>
          <p:nvPr>
            <p:ph idx="1"/>
          </p:nvPr>
        </p:nvSpPr>
        <p:spPr>
          <a:xfrm>
            <a:off x="722453" y="1359243"/>
            <a:ext cx="10509839" cy="4997107"/>
          </a:xfrm>
        </p:spPr>
        <p:style>
          <a:lnRef idx="2">
            <a:schemeClr val="accent1"/>
          </a:lnRef>
          <a:fillRef idx="1">
            <a:schemeClr val="lt1"/>
          </a:fillRef>
          <a:effectRef idx="0">
            <a:schemeClr val="accent1"/>
          </a:effectRef>
          <a:fontRef idx="minor">
            <a:schemeClr val="dk1"/>
          </a:fontRef>
        </p:style>
        <p:txBody>
          <a:bodyPr>
            <a:normAutofit fontScale="92500" lnSpcReduction="10000"/>
          </a:bodyPr>
          <a:lstStyle/>
          <a:p>
            <a:pPr marL="0" indent="360000">
              <a:lnSpc>
                <a:spcPct val="150000"/>
              </a:lnSpc>
              <a:spcBef>
                <a:spcPts val="0"/>
              </a:spcBef>
              <a:buFont typeface="Monotype Sorts" charset="2"/>
              <a:buNone/>
              <a:defRPr/>
            </a:pPr>
            <a:r>
              <a:rPr lang="zh-CN" altLang="en-US" sz="2200" dirty="0">
                <a:latin typeface="等线 Light" panose="02010600030101010101" pitchFamily="2" charset="-122"/>
                <a:ea typeface="等线 Light" panose="02010600030101010101" pitchFamily="2" charset="-122"/>
              </a:rPr>
              <a:t>原告（被上诉人）浙江华源电气有限公司（以下简称华源公司）；</a:t>
            </a:r>
          </a:p>
          <a:p>
            <a:pPr marL="0" indent="360000">
              <a:lnSpc>
                <a:spcPct val="150000"/>
              </a:lnSpc>
              <a:spcBef>
                <a:spcPts val="0"/>
              </a:spcBef>
              <a:buFont typeface="Monotype Sorts" charset="2"/>
              <a:buNone/>
              <a:defRPr/>
            </a:pPr>
            <a:r>
              <a:rPr lang="zh-CN" altLang="en-US" sz="2200" dirty="0">
                <a:latin typeface="等线 Light" panose="02010600030101010101" pitchFamily="2" charset="-122"/>
                <a:ea typeface="等线 Light" panose="02010600030101010101" pitchFamily="2" charset="-122"/>
              </a:rPr>
              <a:t>被告（上诉人）浙江千岛星照明工程有限公司（以下简称千岛星公司）。</a:t>
            </a:r>
          </a:p>
          <a:p>
            <a:pPr marL="0" indent="360000">
              <a:lnSpc>
                <a:spcPct val="150000"/>
              </a:lnSpc>
              <a:spcBef>
                <a:spcPts val="0"/>
              </a:spcBef>
              <a:buFont typeface="Monotype Sorts" charset="2"/>
              <a:buNone/>
              <a:defRPr/>
            </a:pPr>
            <a:r>
              <a:rPr lang="zh-CN" altLang="en-US" sz="2200" dirty="0">
                <a:latin typeface="等线 Light" panose="02010600030101010101" pitchFamily="2" charset="-122"/>
                <a:ea typeface="等线 Light" panose="02010600030101010101" pitchFamily="2" charset="-122"/>
              </a:rPr>
              <a:t>原告是“千岛星</a:t>
            </a:r>
            <a:r>
              <a:rPr lang="en-US" altLang="zh-CN" sz="2200" dirty="0">
                <a:latin typeface="等线 Light" panose="02010600030101010101" pitchFamily="2" charset="-122"/>
                <a:ea typeface="等线 Light" panose="02010600030101010101" pitchFamily="2" charset="-122"/>
              </a:rPr>
              <a:t>QIANDAOXING”</a:t>
            </a:r>
            <a:r>
              <a:rPr lang="zh-CN" altLang="en-US" sz="2200" dirty="0">
                <a:latin typeface="等线 Light" panose="02010600030101010101" pitchFamily="2" charset="-122"/>
                <a:ea typeface="等线 Light" panose="02010600030101010101" pitchFamily="2" charset="-122"/>
              </a:rPr>
              <a:t>商标的权利人，被告千岛星公司自</a:t>
            </a:r>
            <a:r>
              <a:rPr lang="en-US" altLang="zh-CN" sz="2200" dirty="0">
                <a:latin typeface="等线 Light" panose="02010600030101010101" pitchFamily="2" charset="-122"/>
                <a:ea typeface="等线 Light" panose="02010600030101010101" pitchFamily="2" charset="-122"/>
              </a:rPr>
              <a:t>2015</a:t>
            </a:r>
            <a:r>
              <a:rPr lang="zh-CN" altLang="en-US" sz="2200" dirty="0">
                <a:latin typeface="等线 Light" panose="02010600030101010101" pitchFamily="2" charset="-122"/>
                <a:ea typeface="等线 Light" panose="02010600030101010101" pitchFamily="2" charset="-122"/>
              </a:rPr>
              <a:t>年</a:t>
            </a:r>
            <a:r>
              <a:rPr lang="en-US" altLang="zh-CN" sz="2200" dirty="0">
                <a:latin typeface="等线 Light" panose="02010600030101010101" pitchFamily="2" charset="-122"/>
                <a:ea typeface="等线 Light" panose="02010600030101010101" pitchFamily="2" charset="-122"/>
              </a:rPr>
              <a:t>3</a:t>
            </a:r>
            <a:r>
              <a:rPr lang="zh-CN" altLang="en-US" sz="2200" dirty="0">
                <a:latin typeface="等线 Light" panose="02010600030101010101" pitchFamily="2" charset="-122"/>
                <a:ea typeface="等线 Light" panose="02010600030101010101" pitchFamily="2" charset="-122"/>
              </a:rPr>
              <a:t>月</a:t>
            </a:r>
            <a:r>
              <a:rPr lang="en-US" altLang="zh-CN" sz="2200" dirty="0">
                <a:latin typeface="等线 Light" panose="02010600030101010101" pitchFamily="2" charset="-122"/>
                <a:ea typeface="等线 Light" panose="02010600030101010101" pitchFamily="2" charset="-122"/>
              </a:rPr>
              <a:t>12</a:t>
            </a:r>
            <a:r>
              <a:rPr lang="zh-CN" altLang="en-US" sz="2200" dirty="0">
                <a:latin typeface="等线 Light" panose="02010600030101010101" pitchFamily="2" charset="-122"/>
                <a:ea typeface="等线 Light" panose="02010600030101010101" pitchFamily="2" charset="-122"/>
              </a:rPr>
              <a:t>日起未经许可，在其经营服务中持续、突出地使用“千岛星</a:t>
            </a:r>
            <a:r>
              <a:rPr lang="en-US" altLang="zh-CN" sz="2200" dirty="0">
                <a:latin typeface="等线 Light" panose="02010600030101010101" pitchFamily="2" charset="-122"/>
                <a:ea typeface="等线 Light" panose="02010600030101010101" pitchFamily="2" charset="-122"/>
              </a:rPr>
              <a:t>QIANDAOXING”</a:t>
            </a:r>
            <a:r>
              <a:rPr lang="zh-CN" altLang="en-US" sz="2200" dirty="0">
                <a:latin typeface="等线 Light" panose="02010600030101010101" pitchFamily="2" charset="-122"/>
                <a:ea typeface="等线 Light" panose="02010600030101010101" pitchFamily="2" charset="-122"/>
              </a:rPr>
              <a:t>商标作为其企业字号，误导公众，侵犯原告注册商标专用权。原告经多年经营，品牌在消费者中享有一定的知名度和商誉，被告在其服务中不断地突出使用与原告公司注册商标相同的企业商号，主观上具有明显搭便车的故意，客观上借用了华源公司的声誉，可能使消费者对市场主体及其服务来源产生混淆，从而获取了不正当利益，其行为违反了诚实信用原则和商业道德，侵犯了华源公司的竞争利益，构成不正当竞争。遂于</a:t>
            </a:r>
            <a:r>
              <a:rPr lang="en-US" altLang="zh-CN" sz="2200" dirty="0">
                <a:latin typeface="等线 Light" panose="02010600030101010101" pitchFamily="2" charset="-122"/>
                <a:ea typeface="等线 Light" panose="02010600030101010101" pitchFamily="2" charset="-122"/>
              </a:rPr>
              <a:t>2017</a:t>
            </a:r>
            <a:r>
              <a:rPr lang="zh-CN" altLang="en-US" sz="2200" dirty="0">
                <a:latin typeface="等线 Light" panose="02010600030101010101" pitchFamily="2" charset="-122"/>
                <a:ea typeface="等线 Light" panose="02010600030101010101" pitchFamily="2" charset="-122"/>
              </a:rPr>
              <a:t>年</a:t>
            </a:r>
            <a:r>
              <a:rPr lang="en-US" altLang="zh-CN" sz="2200" dirty="0">
                <a:latin typeface="等线 Light" panose="02010600030101010101" pitchFamily="2" charset="-122"/>
                <a:ea typeface="等线 Light" panose="02010600030101010101" pitchFamily="2" charset="-122"/>
              </a:rPr>
              <a:t>4</a:t>
            </a:r>
            <a:r>
              <a:rPr lang="zh-CN" altLang="en-US" sz="2200" dirty="0">
                <a:latin typeface="等线 Light" panose="02010600030101010101" pitchFamily="2" charset="-122"/>
                <a:ea typeface="等线 Light" panose="02010600030101010101" pitchFamily="2" charset="-122"/>
              </a:rPr>
              <a:t>月</a:t>
            </a:r>
            <a:r>
              <a:rPr lang="en-US" altLang="zh-CN" sz="2200" dirty="0">
                <a:latin typeface="等线 Light" panose="02010600030101010101" pitchFamily="2" charset="-122"/>
                <a:ea typeface="等线 Light" panose="02010600030101010101" pitchFamily="2" charset="-122"/>
              </a:rPr>
              <a:t>24</a:t>
            </a:r>
            <a:r>
              <a:rPr lang="zh-CN" altLang="en-US" sz="2200" dirty="0">
                <a:latin typeface="等线 Light" panose="02010600030101010101" pitchFamily="2" charset="-122"/>
                <a:ea typeface="等线 Light" panose="02010600030101010101" pitchFamily="2" charset="-122"/>
              </a:rPr>
              <a:t>日诉至一审法院，请求判令被告立即停止商标侵权行为并变更企业字号，停止使用“千岛星</a:t>
            </a:r>
            <a:r>
              <a:rPr lang="en-US" altLang="zh-CN" sz="2200" dirty="0">
                <a:latin typeface="等线 Light" panose="02010600030101010101" pitchFamily="2" charset="-122"/>
                <a:ea typeface="等线 Light" panose="02010600030101010101" pitchFamily="2" charset="-122"/>
              </a:rPr>
              <a:t>QIANDAOXING”</a:t>
            </a:r>
            <a:r>
              <a:rPr lang="zh-CN" altLang="en-US" sz="2200" dirty="0">
                <a:latin typeface="等线 Light" panose="02010600030101010101" pitchFamily="2" charset="-122"/>
                <a:ea typeface="等线 Light" panose="02010600030101010101" pitchFamily="2" charset="-122"/>
              </a:rPr>
              <a:t>或其他与之近似的词语作为字号；赔偿损失</a:t>
            </a:r>
            <a:r>
              <a:rPr lang="en-US" altLang="zh-CN" sz="2200" dirty="0">
                <a:latin typeface="等线 Light" panose="02010600030101010101" pitchFamily="2" charset="-122"/>
                <a:ea typeface="等线 Light" panose="02010600030101010101" pitchFamily="2" charset="-122"/>
              </a:rPr>
              <a:t>10</a:t>
            </a:r>
            <a:r>
              <a:rPr lang="zh-CN" altLang="en-US" sz="2200" dirty="0">
                <a:latin typeface="等线 Light" panose="02010600030101010101" pitchFamily="2" charset="-122"/>
                <a:ea typeface="等线 Light" panose="02010600030101010101" pitchFamily="2" charset="-122"/>
              </a:rPr>
              <a:t>万元及合理费用</a:t>
            </a:r>
            <a:r>
              <a:rPr lang="en-US" altLang="zh-CN" sz="2200" dirty="0">
                <a:latin typeface="等线 Light" panose="02010600030101010101" pitchFamily="2" charset="-122"/>
                <a:ea typeface="等线 Light" panose="02010600030101010101" pitchFamily="2" charset="-122"/>
              </a:rPr>
              <a:t>1</a:t>
            </a:r>
            <a:r>
              <a:rPr lang="zh-CN" altLang="en-US" sz="2200" dirty="0">
                <a:latin typeface="等线 Light" panose="02010600030101010101" pitchFamily="2" charset="-122"/>
                <a:ea typeface="等线 Light" panose="02010600030101010101" pitchFamily="2" charset="-122"/>
              </a:rPr>
              <a:t>万元，并承担本案诉讼费用。</a:t>
            </a:r>
            <a:endParaRPr lang="en-US" altLang="zh-CN" sz="2200" dirty="0">
              <a:latin typeface="等线 Light" panose="02010600030101010101" pitchFamily="2" charset="-122"/>
              <a:ea typeface="等线 Light" panose="02010600030101010101" pitchFamily="2" charset="-122"/>
            </a:endParaRPr>
          </a:p>
        </p:txBody>
      </p:sp>
      <p:sp>
        <p:nvSpPr>
          <p:cNvPr id="4" name="Footer Placeholder 3">
            <a:extLst>
              <a:ext uri="{FF2B5EF4-FFF2-40B4-BE49-F238E27FC236}">
                <a16:creationId xmlns:a16="http://schemas.microsoft.com/office/drawing/2014/main" xmlns="" id="{C8DDE042-1222-4748-9141-2B46D7E8D458}"/>
              </a:ext>
            </a:extLst>
          </p:cNvPr>
          <p:cNvSpPr>
            <a:spLocks noGrp="1"/>
          </p:cNvSpPr>
          <p:nvPr>
            <p:ph type="ftr" sz="quarter" idx="10"/>
          </p:nvPr>
        </p:nvSpPr>
        <p:spPr/>
        <p:txBody>
          <a:bodyPr/>
          <a:lstStyle/>
          <a:p>
            <a:r>
              <a:rPr lang="en-US" altLang="zh-CN">
                <a:solidFill>
                  <a:srgbClr val="0070C0"/>
                </a:solidFill>
              </a:rPr>
              <a:t>Copyright©2018 AEM Components, Inc. All Rights Reserved</a:t>
            </a:r>
            <a:endParaRPr lang="en-US" altLang="zh-CN" dirty="0">
              <a:solidFill>
                <a:srgbClr val="0070C0"/>
              </a:solidFill>
            </a:endParaRPr>
          </a:p>
        </p:txBody>
      </p:sp>
      <p:sp>
        <p:nvSpPr>
          <p:cNvPr id="5" name="Slide Number Placeholder 4">
            <a:extLst>
              <a:ext uri="{FF2B5EF4-FFF2-40B4-BE49-F238E27FC236}">
                <a16:creationId xmlns:a16="http://schemas.microsoft.com/office/drawing/2014/main" xmlns="" id="{E49642F7-ED87-4639-8CD9-F26F4D7983F4}"/>
              </a:ext>
            </a:extLst>
          </p:cNvPr>
          <p:cNvSpPr>
            <a:spLocks noGrp="1"/>
          </p:cNvSpPr>
          <p:nvPr>
            <p:ph type="sldNum" sz="quarter" idx="11"/>
          </p:nvPr>
        </p:nvSpPr>
        <p:spPr/>
        <p:txBody>
          <a:bodyPr/>
          <a:lstStyle/>
          <a:p>
            <a:fld id="{5743D965-4CCF-4E9C-8BD6-54DBFE7BBCE7}" type="slidenum">
              <a:rPr lang="zh-CN" altLang="en-US" smtClean="0"/>
              <a:pPr/>
              <a:t>2</a:t>
            </a:fld>
            <a:endParaRPr lang="zh-CN" altLang="en-US" dirty="0"/>
          </a:p>
        </p:txBody>
      </p:sp>
      <p:sp>
        <p:nvSpPr>
          <p:cNvPr id="6" name="矩形 5">
            <a:extLst>
              <a:ext uri="{FF2B5EF4-FFF2-40B4-BE49-F238E27FC236}">
                <a16:creationId xmlns:a16="http://schemas.microsoft.com/office/drawing/2014/main" xmlns="" id="{1738061B-18B7-4ADF-97EB-6B0F72E7AE3C}"/>
              </a:ext>
            </a:extLst>
          </p:cNvPr>
          <p:cNvSpPr/>
          <p:nvPr/>
        </p:nvSpPr>
        <p:spPr>
          <a:xfrm>
            <a:off x="7808063" y="555047"/>
            <a:ext cx="3775393" cy="369332"/>
          </a:xfrm>
          <a:prstGeom prst="rect">
            <a:avLst/>
          </a:prstGeom>
        </p:spPr>
        <p:txBody>
          <a:bodyPr wrap="none">
            <a:spAutoFit/>
          </a:bodyPr>
          <a:lstStyle/>
          <a:p>
            <a:pPr>
              <a:spcBef>
                <a:spcPct val="50000"/>
              </a:spcBef>
            </a:pPr>
            <a:r>
              <a:rPr lang="en-US" altLang="zh-CN" b="1" dirty="0">
                <a:solidFill>
                  <a:srgbClr val="0070C0"/>
                </a:solidFill>
                <a:latin typeface="Arial Black" pitchFamily="34" charset="0"/>
              </a:rPr>
              <a:t>AEM    WEEKEND   SHARING</a:t>
            </a:r>
          </a:p>
        </p:txBody>
      </p:sp>
    </p:spTree>
    <p:extLst>
      <p:ext uri="{BB962C8B-B14F-4D97-AF65-F5344CB8AC3E}">
        <p14:creationId xmlns:p14="http://schemas.microsoft.com/office/powerpoint/2010/main" val="4290644402"/>
      </p:ext>
    </p:extLst>
  </p:cSld>
  <p:clrMapOvr>
    <a:masterClrMapping/>
  </p:clrMapOvr>
  <p:transition spd="slow">
    <p:cov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FAB37E-38F1-4327-9DB7-C8A9E082A80A}"/>
              </a:ext>
            </a:extLst>
          </p:cNvPr>
          <p:cNvSpPr>
            <a:spLocks noGrp="1"/>
          </p:cNvSpPr>
          <p:nvPr>
            <p:ph type="title"/>
          </p:nvPr>
        </p:nvSpPr>
        <p:spPr>
          <a:xfrm>
            <a:off x="3299255" y="455264"/>
            <a:ext cx="4854146" cy="568899"/>
          </a:xfrm>
        </p:spPr>
        <p:txBody>
          <a:bodyPr>
            <a:normAutofit fontScale="90000"/>
          </a:bodyPr>
          <a:lstStyle/>
          <a:p>
            <a:r>
              <a:rPr lang="zh-CN" altLang="en-US" sz="3600" b="1" dirty="0">
                <a:latin typeface="华文楷体" panose="02010600040101010101" pitchFamily="2" charset="-122"/>
                <a:ea typeface="华文楷体" panose="02010600040101010101" pitchFamily="2" charset="-122"/>
              </a:rPr>
              <a:t>一审法院</a:t>
            </a:r>
            <a:endParaRPr lang="en-US" sz="3600" dirty="0"/>
          </a:p>
        </p:txBody>
      </p:sp>
      <p:sp>
        <p:nvSpPr>
          <p:cNvPr id="3" name="Content Placeholder 2">
            <a:extLst>
              <a:ext uri="{FF2B5EF4-FFF2-40B4-BE49-F238E27FC236}">
                <a16:creationId xmlns:a16="http://schemas.microsoft.com/office/drawing/2014/main" xmlns="" id="{E9E19FEA-04D3-4742-8BE7-3D58D67A2C12}"/>
              </a:ext>
            </a:extLst>
          </p:cNvPr>
          <p:cNvSpPr>
            <a:spLocks noGrp="1"/>
          </p:cNvSpPr>
          <p:nvPr>
            <p:ph idx="1"/>
          </p:nvPr>
        </p:nvSpPr>
        <p:spPr>
          <a:xfrm>
            <a:off x="664580" y="1400537"/>
            <a:ext cx="10509839" cy="4864339"/>
          </a:xfrm>
        </p:spPr>
        <p:style>
          <a:lnRef idx="2">
            <a:schemeClr val="accent1"/>
          </a:lnRef>
          <a:fillRef idx="1">
            <a:schemeClr val="lt1"/>
          </a:fillRef>
          <a:effectRef idx="0">
            <a:schemeClr val="accent1"/>
          </a:effectRef>
          <a:fontRef idx="minor">
            <a:schemeClr val="dk1"/>
          </a:fontRef>
        </p:style>
        <p:txBody>
          <a:bodyPr>
            <a:noAutofit/>
          </a:bodyPr>
          <a:lstStyle/>
          <a:p>
            <a:pPr marL="0" indent="457200">
              <a:lnSpc>
                <a:spcPct val="150000"/>
              </a:lnSpc>
              <a:spcBef>
                <a:spcPts val="0"/>
              </a:spcBef>
              <a:buFont typeface="Monotype Sorts" charset="2"/>
              <a:buNone/>
              <a:defRPr/>
            </a:pPr>
            <a:r>
              <a:rPr lang="en-US" altLang="zh-CN" sz="2000" dirty="0">
                <a:latin typeface="等线 Light" panose="02010600030101010101" pitchFamily="2" charset="-122"/>
                <a:ea typeface="等线 Light" panose="02010600030101010101" pitchFamily="2" charset="-122"/>
              </a:rPr>
              <a:t>《</a:t>
            </a:r>
            <a:r>
              <a:rPr lang="zh-CN" altLang="en-US" sz="2000" dirty="0">
                <a:latin typeface="等线 Light" panose="02010600030101010101" pitchFamily="2" charset="-122"/>
                <a:ea typeface="等线 Light" panose="02010600030101010101" pitchFamily="2" charset="-122"/>
              </a:rPr>
              <a:t>中华人民共和国商标法</a:t>
            </a:r>
            <a:r>
              <a:rPr lang="en-US" altLang="zh-CN" sz="2000" dirty="0">
                <a:latin typeface="等线 Light" panose="02010600030101010101" pitchFamily="2" charset="-122"/>
                <a:ea typeface="等线 Light" panose="02010600030101010101" pitchFamily="2" charset="-122"/>
              </a:rPr>
              <a:t>》</a:t>
            </a:r>
            <a:r>
              <a:rPr lang="zh-CN" altLang="en-US" sz="2000" dirty="0">
                <a:latin typeface="等线 Light" panose="02010600030101010101" pitchFamily="2" charset="-122"/>
                <a:ea typeface="等线 Light" panose="02010600030101010101" pitchFamily="2" charset="-122"/>
              </a:rPr>
              <a:t>第五十八条规定，将他人注册商标、未注册的驰名商标作为企业名称中的字号使用，误导公众，构成不正当竞争行为的，依照</a:t>
            </a:r>
            <a:r>
              <a:rPr lang="en-US" altLang="zh-CN" sz="2000" dirty="0">
                <a:latin typeface="等线 Light" panose="02010600030101010101" pitchFamily="2" charset="-122"/>
                <a:ea typeface="等线 Light" panose="02010600030101010101" pitchFamily="2" charset="-122"/>
              </a:rPr>
              <a:t>《</a:t>
            </a:r>
            <a:r>
              <a:rPr lang="zh-CN" altLang="en-US" sz="2000" dirty="0">
                <a:latin typeface="等线 Light" panose="02010600030101010101" pitchFamily="2" charset="-122"/>
                <a:ea typeface="等线 Light" panose="02010600030101010101" pitchFamily="2" charset="-122"/>
              </a:rPr>
              <a:t>中华人民共和国反不正当竞争法</a:t>
            </a:r>
            <a:r>
              <a:rPr lang="en-US" altLang="zh-CN" sz="2000" dirty="0">
                <a:latin typeface="等线 Light" panose="02010600030101010101" pitchFamily="2" charset="-122"/>
                <a:ea typeface="等线 Light" panose="02010600030101010101" pitchFamily="2" charset="-122"/>
              </a:rPr>
              <a:t>》</a:t>
            </a:r>
            <a:r>
              <a:rPr lang="zh-CN" altLang="en-US" sz="2000" dirty="0">
                <a:latin typeface="等线 Light" panose="02010600030101010101" pitchFamily="2" charset="-122"/>
                <a:ea typeface="等线 Light" panose="02010600030101010101" pitchFamily="2" charset="-122"/>
              </a:rPr>
              <a:t>处理。</a:t>
            </a:r>
            <a:endParaRPr lang="en-US" altLang="zh-CN" sz="2000" dirty="0">
              <a:latin typeface="等线 Light" panose="02010600030101010101" pitchFamily="2" charset="-122"/>
              <a:ea typeface="等线 Light" panose="02010600030101010101" pitchFamily="2" charset="-122"/>
            </a:endParaRPr>
          </a:p>
          <a:p>
            <a:pPr marL="0" indent="457200">
              <a:lnSpc>
                <a:spcPct val="150000"/>
              </a:lnSpc>
              <a:spcBef>
                <a:spcPts val="0"/>
              </a:spcBef>
              <a:buFont typeface="Monotype Sorts" charset="2"/>
              <a:buNone/>
              <a:defRPr/>
            </a:pPr>
            <a:r>
              <a:rPr lang="en-US" altLang="zh-CN" sz="2000" dirty="0">
                <a:latin typeface="等线 Light" panose="02010600030101010101" pitchFamily="2" charset="-122"/>
                <a:ea typeface="等线 Light" panose="02010600030101010101" pitchFamily="2" charset="-122"/>
              </a:rPr>
              <a:t>《</a:t>
            </a:r>
            <a:r>
              <a:rPr lang="zh-CN" altLang="en-US" sz="2000" dirty="0">
                <a:latin typeface="等线 Light" panose="02010600030101010101" pitchFamily="2" charset="-122"/>
                <a:ea typeface="等线 Light" panose="02010600030101010101" pitchFamily="2" charset="-122"/>
              </a:rPr>
              <a:t>中华人民共和国反不正当竞争法</a:t>
            </a:r>
            <a:r>
              <a:rPr lang="en-US" altLang="zh-CN" sz="2000" dirty="0">
                <a:latin typeface="等线 Light" panose="02010600030101010101" pitchFamily="2" charset="-122"/>
                <a:ea typeface="等线 Light" panose="02010600030101010101" pitchFamily="2" charset="-122"/>
              </a:rPr>
              <a:t>》</a:t>
            </a:r>
            <a:r>
              <a:rPr lang="zh-CN" altLang="en-US" sz="2000" dirty="0">
                <a:latin typeface="等线 Light" panose="02010600030101010101" pitchFamily="2" charset="-122"/>
                <a:ea typeface="等线 Light" panose="02010600030101010101" pitchFamily="2" charset="-122"/>
              </a:rPr>
              <a:t>第二条第一款规定，经营者在市场交易中，应当遵循自愿、平等、公平、诚实信用的原则，遵守公认的商业道德。故任何人登记注册企业名称，均应遵守诚实信用和尊重在先权利的公平竞争规则。若将他人在先注册商标作为企业字号予以登记注册，即使规范使用仍足以产生市场混淆的，应按不正当竞争处理。</a:t>
            </a:r>
            <a:endParaRPr lang="en-US" altLang="zh-CN" sz="2000" dirty="0">
              <a:latin typeface="等线 Light" panose="02010600030101010101" pitchFamily="2" charset="-122"/>
              <a:ea typeface="等线 Light" panose="02010600030101010101" pitchFamily="2" charset="-122"/>
            </a:endParaRPr>
          </a:p>
          <a:p>
            <a:pPr marL="0" indent="457200">
              <a:lnSpc>
                <a:spcPct val="150000"/>
              </a:lnSpc>
              <a:spcBef>
                <a:spcPts val="0"/>
              </a:spcBef>
              <a:buFont typeface="Monotype Sorts" charset="2"/>
              <a:buNone/>
              <a:defRPr/>
            </a:pPr>
            <a:r>
              <a:rPr lang="zh-CN" altLang="en-US" sz="2000" dirty="0">
                <a:latin typeface="等线 Light" panose="02010600030101010101" pitchFamily="2" charset="-122"/>
                <a:ea typeface="等线 Light" panose="02010600030101010101" pitchFamily="2" charset="-122"/>
              </a:rPr>
              <a:t>华源公司于</a:t>
            </a:r>
            <a:r>
              <a:rPr lang="en-US" altLang="zh-CN" sz="2000" dirty="0">
                <a:latin typeface="等线 Light" panose="02010600030101010101" pitchFamily="2" charset="-122"/>
                <a:ea typeface="等线 Light" panose="02010600030101010101" pitchFamily="2" charset="-122"/>
              </a:rPr>
              <a:t>2005</a:t>
            </a:r>
            <a:r>
              <a:rPr lang="zh-CN" altLang="en-US" sz="2000" dirty="0">
                <a:latin typeface="等线 Light" panose="02010600030101010101" pitchFamily="2" charset="-122"/>
                <a:ea typeface="等线 Light" panose="02010600030101010101" pitchFamily="2" charset="-122"/>
              </a:rPr>
              <a:t>年</a:t>
            </a:r>
            <a:r>
              <a:rPr lang="en-US" altLang="zh-CN" sz="2000" dirty="0">
                <a:latin typeface="等线 Light" panose="02010600030101010101" pitchFamily="2" charset="-122"/>
                <a:ea typeface="等线 Light" panose="02010600030101010101" pitchFamily="2" charset="-122"/>
              </a:rPr>
              <a:t>12</a:t>
            </a:r>
            <a:r>
              <a:rPr lang="zh-CN" altLang="en-US" sz="2000" dirty="0">
                <a:latin typeface="等线 Light" panose="02010600030101010101" pitchFamily="2" charset="-122"/>
                <a:ea typeface="等线 Light" panose="02010600030101010101" pitchFamily="2" charset="-122"/>
              </a:rPr>
              <a:t>月</a:t>
            </a:r>
            <a:r>
              <a:rPr lang="en-US" altLang="zh-CN" sz="2000" dirty="0">
                <a:latin typeface="等线 Light" panose="02010600030101010101" pitchFamily="2" charset="-122"/>
                <a:ea typeface="等线 Light" panose="02010600030101010101" pitchFamily="2" charset="-122"/>
              </a:rPr>
              <a:t>7</a:t>
            </a:r>
            <a:r>
              <a:rPr lang="zh-CN" altLang="en-US" sz="2000" dirty="0">
                <a:latin typeface="等线 Light" panose="02010600030101010101" pitchFamily="2" charset="-122"/>
                <a:ea typeface="等线 Light" panose="02010600030101010101" pitchFamily="2" charset="-122"/>
              </a:rPr>
              <a:t>日核准注册了第</a:t>
            </a:r>
            <a:r>
              <a:rPr lang="en-US" altLang="zh-CN" sz="2000" dirty="0">
                <a:latin typeface="等线 Light" panose="02010600030101010101" pitchFamily="2" charset="-122"/>
                <a:ea typeface="等线 Light" panose="02010600030101010101" pitchFamily="2" charset="-122"/>
              </a:rPr>
              <a:t>3836502</a:t>
            </a:r>
            <a:r>
              <a:rPr lang="zh-CN" altLang="en-US" sz="2000" dirty="0">
                <a:latin typeface="等线 Light" panose="02010600030101010101" pitchFamily="2" charset="-122"/>
                <a:ea typeface="等线 Light" panose="02010600030101010101" pitchFamily="2" charset="-122"/>
              </a:rPr>
              <a:t>号“千岛星</a:t>
            </a:r>
            <a:r>
              <a:rPr lang="en-US" altLang="zh-CN" sz="2000" dirty="0">
                <a:latin typeface="等线 Light" panose="02010600030101010101" pitchFamily="2" charset="-122"/>
                <a:ea typeface="等线 Light" panose="02010600030101010101" pitchFamily="2" charset="-122"/>
              </a:rPr>
              <a:t>QIANDAOXING”</a:t>
            </a:r>
            <a:r>
              <a:rPr lang="zh-CN" altLang="en-US" sz="2000" dirty="0">
                <a:latin typeface="等线 Light" panose="02010600030101010101" pitchFamily="2" charset="-122"/>
                <a:ea typeface="等线 Light" panose="02010600030101010101" pitchFamily="2" charset="-122"/>
              </a:rPr>
              <a:t>文字拼音及图形组合商标。千岛星公司于</a:t>
            </a:r>
            <a:r>
              <a:rPr lang="en-US" altLang="zh-CN" sz="2000" dirty="0">
                <a:latin typeface="等线 Light" panose="02010600030101010101" pitchFamily="2" charset="-122"/>
                <a:ea typeface="等线 Light" panose="02010600030101010101" pitchFamily="2" charset="-122"/>
              </a:rPr>
              <a:t>2009</a:t>
            </a:r>
            <a:r>
              <a:rPr lang="zh-CN" altLang="en-US" sz="2000" dirty="0">
                <a:latin typeface="等线 Light" panose="02010600030101010101" pitchFamily="2" charset="-122"/>
                <a:ea typeface="等线 Light" panose="02010600030101010101" pitchFamily="2" charset="-122"/>
              </a:rPr>
              <a:t>年</a:t>
            </a:r>
            <a:r>
              <a:rPr lang="en-US" altLang="zh-CN" sz="2000" dirty="0">
                <a:latin typeface="等线 Light" panose="02010600030101010101" pitchFamily="2" charset="-122"/>
                <a:ea typeface="等线 Light" panose="02010600030101010101" pitchFamily="2" charset="-122"/>
              </a:rPr>
              <a:t>12</a:t>
            </a:r>
            <a:r>
              <a:rPr lang="zh-CN" altLang="en-US" sz="2000" dirty="0">
                <a:latin typeface="等线 Light" panose="02010600030101010101" pitchFamily="2" charset="-122"/>
                <a:ea typeface="等线 Light" panose="02010600030101010101" pitchFamily="2" charset="-122"/>
              </a:rPr>
              <a:t>月经工商行政管理部门核准注册。相对于千岛星公司的企业名称，华源公司“千岛星”商标属于在先权利。</a:t>
            </a:r>
            <a:endParaRPr lang="en-US" altLang="zh-CN" sz="2200" dirty="0">
              <a:latin typeface="等线 Light" panose="02010600030101010101" pitchFamily="2" charset="-122"/>
              <a:ea typeface="等线 Light" panose="02010600030101010101" pitchFamily="2" charset="-122"/>
            </a:endParaRPr>
          </a:p>
          <a:p>
            <a:pPr marL="0" indent="457200">
              <a:lnSpc>
                <a:spcPct val="150000"/>
              </a:lnSpc>
              <a:spcBef>
                <a:spcPts val="0"/>
              </a:spcBef>
              <a:buFont typeface="Monotype Sorts" charset="2"/>
              <a:buNone/>
              <a:defRPr/>
            </a:pPr>
            <a:endParaRPr lang="en-US" altLang="zh-CN" sz="1600" dirty="0">
              <a:latin typeface="等线 Light" panose="02010600030101010101" pitchFamily="2" charset="-122"/>
              <a:ea typeface="等线 Light" panose="02010600030101010101" pitchFamily="2" charset="-122"/>
            </a:endParaRPr>
          </a:p>
        </p:txBody>
      </p:sp>
      <p:sp>
        <p:nvSpPr>
          <p:cNvPr id="4" name="Footer Placeholder 3">
            <a:extLst>
              <a:ext uri="{FF2B5EF4-FFF2-40B4-BE49-F238E27FC236}">
                <a16:creationId xmlns:a16="http://schemas.microsoft.com/office/drawing/2014/main" xmlns="" id="{C8DDE042-1222-4748-9141-2B46D7E8D458}"/>
              </a:ext>
            </a:extLst>
          </p:cNvPr>
          <p:cNvSpPr>
            <a:spLocks noGrp="1"/>
          </p:cNvSpPr>
          <p:nvPr>
            <p:ph type="ftr" sz="quarter" idx="10"/>
          </p:nvPr>
        </p:nvSpPr>
        <p:spPr/>
        <p:txBody>
          <a:bodyPr/>
          <a:lstStyle/>
          <a:p>
            <a:r>
              <a:rPr lang="en-US" altLang="zh-CN">
                <a:solidFill>
                  <a:srgbClr val="0070C0"/>
                </a:solidFill>
              </a:rPr>
              <a:t>Copyright©2018 AEM Components, Inc. All Rights Reserved</a:t>
            </a:r>
            <a:endParaRPr lang="en-US" altLang="zh-CN" dirty="0">
              <a:solidFill>
                <a:srgbClr val="0070C0"/>
              </a:solidFill>
            </a:endParaRPr>
          </a:p>
        </p:txBody>
      </p:sp>
      <p:sp>
        <p:nvSpPr>
          <p:cNvPr id="5" name="Slide Number Placeholder 4">
            <a:extLst>
              <a:ext uri="{FF2B5EF4-FFF2-40B4-BE49-F238E27FC236}">
                <a16:creationId xmlns:a16="http://schemas.microsoft.com/office/drawing/2014/main" xmlns="" id="{E49642F7-ED87-4639-8CD9-F26F4D7983F4}"/>
              </a:ext>
            </a:extLst>
          </p:cNvPr>
          <p:cNvSpPr>
            <a:spLocks noGrp="1"/>
          </p:cNvSpPr>
          <p:nvPr>
            <p:ph type="sldNum" sz="quarter" idx="11"/>
          </p:nvPr>
        </p:nvSpPr>
        <p:spPr/>
        <p:txBody>
          <a:bodyPr/>
          <a:lstStyle/>
          <a:p>
            <a:fld id="{5743D965-4CCF-4E9C-8BD6-54DBFE7BBCE7}" type="slidenum">
              <a:rPr lang="zh-CN" altLang="en-US" smtClean="0"/>
              <a:pPr/>
              <a:t>3</a:t>
            </a:fld>
            <a:endParaRPr lang="zh-CN" altLang="en-US" dirty="0"/>
          </a:p>
        </p:txBody>
      </p:sp>
      <p:sp>
        <p:nvSpPr>
          <p:cNvPr id="6" name="矩形 5">
            <a:extLst>
              <a:ext uri="{FF2B5EF4-FFF2-40B4-BE49-F238E27FC236}">
                <a16:creationId xmlns:a16="http://schemas.microsoft.com/office/drawing/2014/main" xmlns="" id="{1738061B-18B7-4ADF-97EB-6B0F72E7AE3C}"/>
              </a:ext>
            </a:extLst>
          </p:cNvPr>
          <p:cNvSpPr/>
          <p:nvPr/>
        </p:nvSpPr>
        <p:spPr>
          <a:xfrm>
            <a:off x="7808063" y="555047"/>
            <a:ext cx="3775393" cy="369332"/>
          </a:xfrm>
          <a:prstGeom prst="rect">
            <a:avLst/>
          </a:prstGeom>
        </p:spPr>
        <p:txBody>
          <a:bodyPr wrap="none">
            <a:spAutoFit/>
          </a:bodyPr>
          <a:lstStyle/>
          <a:p>
            <a:pPr>
              <a:spcBef>
                <a:spcPct val="50000"/>
              </a:spcBef>
            </a:pPr>
            <a:r>
              <a:rPr lang="en-US" altLang="zh-CN" b="1" dirty="0">
                <a:solidFill>
                  <a:srgbClr val="0070C0"/>
                </a:solidFill>
                <a:latin typeface="Arial Black" pitchFamily="34" charset="0"/>
              </a:rPr>
              <a:t>AEM    WEEKEND   SHARING</a:t>
            </a:r>
          </a:p>
        </p:txBody>
      </p:sp>
    </p:spTree>
    <p:extLst>
      <p:ext uri="{BB962C8B-B14F-4D97-AF65-F5344CB8AC3E}">
        <p14:creationId xmlns:p14="http://schemas.microsoft.com/office/powerpoint/2010/main" val="3147942674"/>
      </p:ext>
    </p:extLst>
  </p:cSld>
  <p:clrMapOvr>
    <a:masterClrMapping/>
  </p:clrMapOvr>
  <p:transition spd="slow">
    <p:cov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E9E19FEA-04D3-4742-8BE7-3D58D67A2C12}"/>
              </a:ext>
            </a:extLst>
          </p:cNvPr>
          <p:cNvSpPr>
            <a:spLocks noGrp="1"/>
          </p:cNvSpPr>
          <p:nvPr>
            <p:ph idx="1"/>
          </p:nvPr>
        </p:nvSpPr>
        <p:spPr>
          <a:xfrm>
            <a:off x="841080" y="1331089"/>
            <a:ext cx="10509839" cy="4803493"/>
          </a:xfrm>
        </p:spPr>
        <p:style>
          <a:lnRef idx="2">
            <a:schemeClr val="accent1"/>
          </a:lnRef>
          <a:fillRef idx="1">
            <a:schemeClr val="lt1"/>
          </a:fillRef>
          <a:effectRef idx="0">
            <a:schemeClr val="accent1"/>
          </a:effectRef>
          <a:fontRef idx="minor">
            <a:schemeClr val="dk1"/>
          </a:fontRef>
        </p:style>
        <p:txBody>
          <a:bodyPr>
            <a:normAutofit fontScale="85000" lnSpcReduction="20000"/>
          </a:bodyPr>
          <a:lstStyle/>
          <a:p>
            <a:pPr marL="0" indent="457200">
              <a:lnSpc>
                <a:spcPct val="170000"/>
              </a:lnSpc>
              <a:spcBef>
                <a:spcPts val="0"/>
              </a:spcBef>
              <a:buFont typeface="Monotype Sorts" charset="2"/>
              <a:buNone/>
              <a:defRPr/>
            </a:pPr>
            <a:r>
              <a:rPr lang="zh-CN" altLang="en-US" sz="2600" dirty="0">
                <a:latin typeface="等线 Light" panose="02010600030101010101" pitchFamily="2" charset="-122"/>
                <a:ea typeface="等线 Light" panose="02010600030101010101" pitchFamily="2" charset="-122"/>
              </a:rPr>
              <a:t>另，一审法院查明：</a:t>
            </a:r>
            <a:r>
              <a:rPr lang="en-US" altLang="zh-CN" sz="2600" dirty="0">
                <a:latin typeface="等线 Light" panose="02010600030101010101" pitchFamily="2" charset="-122"/>
                <a:ea typeface="等线 Light" panose="02010600030101010101" pitchFamily="2" charset="-122"/>
              </a:rPr>
              <a:t>2016</a:t>
            </a:r>
            <a:r>
              <a:rPr lang="zh-CN" altLang="en-US" sz="2600" dirty="0">
                <a:latin typeface="等线 Light" panose="02010600030101010101" pitchFamily="2" charset="-122"/>
                <a:ea typeface="等线 Light" panose="02010600030101010101" pitchFamily="2" charset="-122"/>
              </a:rPr>
              <a:t>年</a:t>
            </a:r>
            <a:r>
              <a:rPr lang="en-US" altLang="zh-CN" sz="2600" dirty="0">
                <a:latin typeface="等线 Light" panose="02010600030101010101" pitchFamily="2" charset="-122"/>
                <a:ea typeface="等线 Light" panose="02010600030101010101" pitchFamily="2" charset="-122"/>
              </a:rPr>
              <a:t>10</a:t>
            </a:r>
            <a:r>
              <a:rPr lang="zh-CN" altLang="en-US" sz="2600" dirty="0">
                <a:latin typeface="等线 Light" panose="02010600030101010101" pitchFamily="2" charset="-122"/>
                <a:ea typeface="等线 Light" panose="02010600030101010101" pitchFamily="2" charset="-122"/>
              </a:rPr>
              <a:t>月</a:t>
            </a:r>
            <a:r>
              <a:rPr lang="en-US" altLang="zh-CN" sz="2600" dirty="0">
                <a:latin typeface="等线 Light" panose="02010600030101010101" pitchFamily="2" charset="-122"/>
                <a:ea typeface="等线 Light" panose="02010600030101010101" pitchFamily="2" charset="-122"/>
              </a:rPr>
              <a:t>18</a:t>
            </a:r>
            <a:r>
              <a:rPr lang="zh-CN" altLang="en-US" sz="2600" dirty="0">
                <a:latin typeface="等线 Light" panose="02010600030101010101" pitchFamily="2" charset="-122"/>
                <a:ea typeface="等线 Light" panose="02010600030101010101" pitchFamily="2" charset="-122"/>
              </a:rPr>
              <a:t>日，千岛星公司致函华源公司，称因招投标、前期工程结算的需要，公司名称不便更改。其行为表明其主观上有利用“千岛星”商标在市场及相关公众心目中的良好品牌形象及声誉的故意；客观上也已引起相关公众对其产品与华源公司的“千岛星”牌产品的来源产生混淆、误认的可能，故其行为难以排除存在利用企业名称与原告商标相混淆谋取不正当利益的主观恶意，更有违市场经营者应当遵循的诚实信用原则。被告的行为违反了诚实信用、公平竞争的市场交易原则，损害了华源公司的合法权益，构成不正当竞争。</a:t>
            </a:r>
            <a:endParaRPr lang="en-US" altLang="zh-CN" sz="2600" dirty="0">
              <a:latin typeface="等线 Light" panose="02010600030101010101" pitchFamily="2" charset="-122"/>
              <a:ea typeface="等线 Light" panose="02010600030101010101" pitchFamily="2" charset="-122"/>
            </a:endParaRPr>
          </a:p>
          <a:p>
            <a:pPr marL="0" indent="457200">
              <a:lnSpc>
                <a:spcPct val="170000"/>
              </a:lnSpc>
              <a:spcBef>
                <a:spcPts val="0"/>
              </a:spcBef>
              <a:buFont typeface="Monotype Sorts" charset="2"/>
              <a:buNone/>
              <a:defRPr/>
            </a:pPr>
            <a:r>
              <a:rPr lang="zh-CN" altLang="en-US" sz="2600" dirty="0">
                <a:latin typeface="等线 Light" panose="02010600030101010101" pitchFamily="2" charset="-122"/>
                <a:ea typeface="等线 Light" panose="02010600030101010101" pitchFamily="2" charset="-122"/>
              </a:rPr>
              <a:t>虽然千岛星公司认为其在经营过程中使用自己的“雅科莱”商标，但其是否使用自己的商标与本案其是否具有不正当竞争行为没有必然的联系，对其抗辩不予采信。</a:t>
            </a:r>
            <a:endParaRPr lang="en-US" dirty="0">
              <a:latin typeface="等线 Light" panose="02010600030101010101" pitchFamily="2" charset="-122"/>
              <a:ea typeface="等线 Light" panose="02010600030101010101" pitchFamily="2" charset="-122"/>
            </a:endParaRPr>
          </a:p>
        </p:txBody>
      </p:sp>
      <p:sp>
        <p:nvSpPr>
          <p:cNvPr id="4" name="Footer Placeholder 3">
            <a:extLst>
              <a:ext uri="{FF2B5EF4-FFF2-40B4-BE49-F238E27FC236}">
                <a16:creationId xmlns:a16="http://schemas.microsoft.com/office/drawing/2014/main" xmlns="" id="{C8DDE042-1222-4748-9141-2B46D7E8D458}"/>
              </a:ext>
            </a:extLst>
          </p:cNvPr>
          <p:cNvSpPr>
            <a:spLocks noGrp="1"/>
          </p:cNvSpPr>
          <p:nvPr>
            <p:ph type="ftr" sz="quarter" idx="10"/>
          </p:nvPr>
        </p:nvSpPr>
        <p:spPr/>
        <p:txBody>
          <a:bodyPr/>
          <a:lstStyle/>
          <a:p>
            <a:r>
              <a:rPr lang="en-US" altLang="zh-CN">
                <a:solidFill>
                  <a:srgbClr val="0070C0"/>
                </a:solidFill>
              </a:rPr>
              <a:t>Copyright©2018 AEM Components, Inc. All Rights Reserved</a:t>
            </a:r>
            <a:endParaRPr lang="en-US" altLang="zh-CN" dirty="0">
              <a:solidFill>
                <a:srgbClr val="0070C0"/>
              </a:solidFill>
            </a:endParaRPr>
          </a:p>
        </p:txBody>
      </p:sp>
      <p:sp>
        <p:nvSpPr>
          <p:cNvPr id="5" name="Slide Number Placeholder 4">
            <a:extLst>
              <a:ext uri="{FF2B5EF4-FFF2-40B4-BE49-F238E27FC236}">
                <a16:creationId xmlns:a16="http://schemas.microsoft.com/office/drawing/2014/main" xmlns="" id="{E49642F7-ED87-4639-8CD9-F26F4D7983F4}"/>
              </a:ext>
            </a:extLst>
          </p:cNvPr>
          <p:cNvSpPr>
            <a:spLocks noGrp="1"/>
          </p:cNvSpPr>
          <p:nvPr>
            <p:ph type="sldNum" sz="quarter" idx="11"/>
          </p:nvPr>
        </p:nvSpPr>
        <p:spPr/>
        <p:txBody>
          <a:bodyPr/>
          <a:lstStyle/>
          <a:p>
            <a:fld id="{5743D965-4CCF-4E9C-8BD6-54DBFE7BBCE7}" type="slidenum">
              <a:rPr lang="zh-CN" altLang="en-US" smtClean="0"/>
              <a:pPr/>
              <a:t>4</a:t>
            </a:fld>
            <a:endParaRPr lang="zh-CN" altLang="en-US" dirty="0"/>
          </a:p>
        </p:txBody>
      </p:sp>
      <p:sp>
        <p:nvSpPr>
          <p:cNvPr id="7" name="Title 1">
            <a:extLst>
              <a:ext uri="{FF2B5EF4-FFF2-40B4-BE49-F238E27FC236}">
                <a16:creationId xmlns:a16="http://schemas.microsoft.com/office/drawing/2014/main" xmlns="" id="{3F6E86D1-6487-475F-A616-512A0186CF05}"/>
              </a:ext>
            </a:extLst>
          </p:cNvPr>
          <p:cNvSpPr>
            <a:spLocks noGrp="1"/>
          </p:cNvSpPr>
          <p:nvPr>
            <p:ph type="title"/>
          </p:nvPr>
        </p:nvSpPr>
        <p:spPr>
          <a:xfrm>
            <a:off x="3299255" y="455264"/>
            <a:ext cx="3136269" cy="568899"/>
          </a:xfrm>
        </p:spPr>
        <p:txBody>
          <a:bodyPr>
            <a:normAutofit fontScale="90000"/>
          </a:bodyPr>
          <a:lstStyle/>
          <a:p>
            <a:r>
              <a:rPr lang="zh-CN" altLang="en-US" sz="3600" b="1" dirty="0">
                <a:latin typeface="华文楷体" panose="02010600040101010101" pitchFamily="2" charset="-122"/>
                <a:ea typeface="华文楷体" panose="02010600040101010101" pitchFamily="2" charset="-122"/>
              </a:rPr>
              <a:t>一审法院</a:t>
            </a:r>
            <a:endParaRPr lang="en-US" sz="3600" dirty="0"/>
          </a:p>
        </p:txBody>
      </p:sp>
      <p:sp>
        <p:nvSpPr>
          <p:cNvPr id="6" name="矩形 5">
            <a:extLst>
              <a:ext uri="{FF2B5EF4-FFF2-40B4-BE49-F238E27FC236}">
                <a16:creationId xmlns:a16="http://schemas.microsoft.com/office/drawing/2014/main" xmlns="" id="{1738061B-18B7-4ADF-97EB-6B0F72E7AE3C}"/>
              </a:ext>
            </a:extLst>
          </p:cNvPr>
          <p:cNvSpPr/>
          <p:nvPr/>
        </p:nvSpPr>
        <p:spPr>
          <a:xfrm>
            <a:off x="7808063" y="555047"/>
            <a:ext cx="3775393" cy="369332"/>
          </a:xfrm>
          <a:prstGeom prst="rect">
            <a:avLst/>
          </a:prstGeom>
        </p:spPr>
        <p:txBody>
          <a:bodyPr wrap="none">
            <a:spAutoFit/>
          </a:bodyPr>
          <a:lstStyle/>
          <a:p>
            <a:pPr>
              <a:spcBef>
                <a:spcPct val="50000"/>
              </a:spcBef>
            </a:pPr>
            <a:r>
              <a:rPr lang="en-US" altLang="zh-CN" b="1" dirty="0">
                <a:solidFill>
                  <a:srgbClr val="0070C0"/>
                </a:solidFill>
                <a:latin typeface="Arial Black" pitchFamily="34" charset="0"/>
              </a:rPr>
              <a:t>AEM    WEEKEND   SHARING</a:t>
            </a:r>
          </a:p>
        </p:txBody>
      </p:sp>
    </p:spTree>
    <p:extLst>
      <p:ext uri="{BB962C8B-B14F-4D97-AF65-F5344CB8AC3E}">
        <p14:creationId xmlns:p14="http://schemas.microsoft.com/office/powerpoint/2010/main" val="2725061497"/>
      </p:ext>
    </p:extLst>
  </p:cSld>
  <p:clrMapOvr>
    <a:masterClrMapping/>
  </p:clrMapOvr>
  <p:transition spd="slow">
    <p:cov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E9E19FEA-04D3-4742-8BE7-3D58D67A2C12}"/>
              </a:ext>
            </a:extLst>
          </p:cNvPr>
          <p:cNvSpPr>
            <a:spLocks noGrp="1"/>
          </p:cNvSpPr>
          <p:nvPr>
            <p:ph idx="1"/>
          </p:nvPr>
        </p:nvSpPr>
        <p:spPr>
          <a:xfrm>
            <a:off x="841080" y="1915296"/>
            <a:ext cx="10509839" cy="3824491"/>
          </a:xfrm>
        </p:spPr>
        <p:style>
          <a:lnRef idx="2">
            <a:schemeClr val="accent1"/>
          </a:lnRef>
          <a:fillRef idx="1">
            <a:schemeClr val="lt1"/>
          </a:fillRef>
          <a:effectRef idx="0">
            <a:schemeClr val="accent1"/>
          </a:effectRef>
          <a:fontRef idx="minor">
            <a:schemeClr val="dk1"/>
          </a:fontRef>
        </p:style>
        <p:txBody>
          <a:bodyPr>
            <a:normAutofit fontScale="92500"/>
          </a:bodyPr>
          <a:lstStyle/>
          <a:p>
            <a:pPr marL="0" indent="457200">
              <a:lnSpc>
                <a:spcPct val="170000"/>
              </a:lnSpc>
              <a:spcBef>
                <a:spcPts val="0"/>
              </a:spcBef>
              <a:buFont typeface="Monotype Sorts" charset="2"/>
              <a:buNone/>
              <a:defRPr/>
            </a:pPr>
            <a:r>
              <a:rPr lang="zh-CN" altLang="en-US" sz="2600" dirty="0">
                <a:latin typeface="等线 Light" panose="02010600030101010101" pitchFamily="2" charset="-122"/>
                <a:ea typeface="等线 Light" panose="02010600030101010101" pitchFamily="2" charset="-122"/>
              </a:rPr>
              <a:t>一审法院判决：</a:t>
            </a:r>
            <a:endParaRPr lang="en-US" altLang="zh-CN" sz="2600" dirty="0">
              <a:latin typeface="等线 Light" panose="02010600030101010101" pitchFamily="2" charset="-122"/>
              <a:ea typeface="等线 Light" panose="02010600030101010101" pitchFamily="2" charset="-122"/>
            </a:endParaRPr>
          </a:p>
          <a:p>
            <a:pPr marL="0" indent="457200">
              <a:lnSpc>
                <a:spcPct val="170000"/>
              </a:lnSpc>
              <a:spcBef>
                <a:spcPts val="0"/>
              </a:spcBef>
              <a:buFont typeface="Monotype Sorts" charset="2"/>
              <a:buNone/>
              <a:defRPr/>
            </a:pPr>
            <a:r>
              <a:rPr lang="zh-CN" altLang="en-US" sz="2600" dirty="0">
                <a:latin typeface="等线 Light" panose="02010600030101010101" pitchFamily="2" charset="-122"/>
                <a:ea typeface="等线 Light" panose="02010600030101010101" pitchFamily="2" charset="-122"/>
              </a:rPr>
              <a:t>被告千岛星公司立即停止侵犯原告华源公司的不正当竞争行为，停止使用带有“千岛星</a:t>
            </a:r>
            <a:r>
              <a:rPr lang="en-US" altLang="zh-CN" sz="2600" dirty="0">
                <a:latin typeface="等线 Light" panose="02010600030101010101" pitchFamily="2" charset="-122"/>
                <a:ea typeface="等线 Light" panose="02010600030101010101" pitchFamily="2" charset="-122"/>
              </a:rPr>
              <a:t>QIANDAOXING”</a:t>
            </a:r>
            <a:r>
              <a:rPr lang="zh-CN" altLang="en-US" sz="2600" dirty="0">
                <a:latin typeface="等线 Light" panose="02010600030101010101" pitchFamily="2" charset="-122"/>
                <a:ea typeface="等线 Light" panose="02010600030101010101" pitchFamily="2" charset="-122"/>
              </a:rPr>
              <a:t>字样的企业名称，并办理企业名称变更登记，变更后的企业名称不得含有“千岛星</a:t>
            </a:r>
            <a:r>
              <a:rPr lang="en-US" altLang="zh-CN" sz="2600" dirty="0">
                <a:latin typeface="等线 Light" panose="02010600030101010101" pitchFamily="2" charset="-122"/>
                <a:ea typeface="等线 Light" panose="02010600030101010101" pitchFamily="2" charset="-122"/>
              </a:rPr>
              <a:t>QIANDAOXING”</a:t>
            </a:r>
            <a:r>
              <a:rPr lang="zh-CN" altLang="en-US" sz="2600" dirty="0">
                <a:latin typeface="等线 Light" panose="02010600030101010101" pitchFamily="2" charset="-122"/>
                <a:ea typeface="等线 Light" panose="02010600030101010101" pitchFamily="2" charset="-122"/>
              </a:rPr>
              <a:t>或其他与之近似的词语字样；</a:t>
            </a:r>
            <a:endParaRPr lang="en-US" altLang="zh-CN" sz="2600" dirty="0">
              <a:latin typeface="等线 Light" panose="02010600030101010101" pitchFamily="2" charset="-122"/>
              <a:ea typeface="等线 Light" panose="02010600030101010101" pitchFamily="2" charset="-122"/>
            </a:endParaRPr>
          </a:p>
          <a:p>
            <a:pPr marL="0" indent="457200">
              <a:lnSpc>
                <a:spcPct val="170000"/>
              </a:lnSpc>
              <a:spcBef>
                <a:spcPts val="0"/>
              </a:spcBef>
              <a:buFont typeface="Monotype Sorts" charset="2"/>
              <a:buNone/>
              <a:defRPr/>
            </a:pPr>
            <a:r>
              <a:rPr lang="zh-CN" altLang="en-US" sz="2600" dirty="0">
                <a:latin typeface="等线 Light" panose="02010600030101010101" pitchFamily="2" charset="-122"/>
                <a:ea typeface="等线 Light" panose="02010600030101010101" pitchFamily="2" charset="-122"/>
              </a:rPr>
              <a:t>千岛星公司赔偿华源公司经济损失</a:t>
            </a:r>
            <a:r>
              <a:rPr lang="en-US" altLang="zh-CN" sz="2600" dirty="0">
                <a:latin typeface="等线 Light" panose="02010600030101010101" pitchFamily="2" charset="-122"/>
                <a:ea typeface="等线 Light" panose="02010600030101010101" pitchFamily="2" charset="-122"/>
              </a:rPr>
              <a:t>2</a:t>
            </a:r>
            <a:r>
              <a:rPr lang="zh-CN" altLang="en-US" sz="2600" dirty="0">
                <a:latin typeface="等线 Light" panose="02010600030101010101" pitchFamily="2" charset="-122"/>
                <a:ea typeface="等线 Light" panose="02010600030101010101" pitchFamily="2" charset="-122"/>
              </a:rPr>
              <a:t>万元。</a:t>
            </a:r>
            <a:endParaRPr lang="en-US" dirty="0">
              <a:latin typeface="等线 Light" panose="02010600030101010101" pitchFamily="2" charset="-122"/>
              <a:ea typeface="等线 Light" panose="02010600030101010101" pitchFamily="2" charset="-122"/>
            </a:endParaRPr>
          </a:p>
        </p:txBody>
      </p:sp>
      <p:sp>
        <p:nvSpPr>
          <p:cNvPr id="4" name="Footer Placeholder 3">
            <a:extLst>
              <a:ext uri="{FF2B5EF4-FFF2-40B4-BE49-F238E27FC236}">
                <a16:creationId xmlns:a16="http://schemas.microsoft.com/office/drawing/2014/main" xmlns="" id="{C8DDE042-1222-4748-9141-2B46D7E8D458}"/>
              </a:ext>
            </a:extLst>
          </p:cNvPr>
          <p:cNvSpPr>
            <a:spLocks noGrp="1"/>
          </p:cNvSpPr>
          <p:nvPr>
            <p:ph type="ftr" sz="quarter" idx="10"/>
          </p:nvPr>
        </p:nvSpPr>
        <p:spPr/>
        <p:txBody>
          <a:bodyPr/>
          <a:lstStyle/>
          <a:p>
            <a:r>
              <a:rPr lang="en-US" altLang="zh-CN">
                <a:solidFill>
                  <a:srgbClr val="0070C0"/>
                </a:solidFill>
              </a:rPr>
              <a:t>Copyright©2018 AEM Components, Inc. All Rights Reserved</a:t>
            </a:r>
            <a:endParaRPr lang="en-US" altLang="zh-CN" dirty="0">
              <a:solidFill>
                <a:srgbClr val="0070C0"/>
              </a:solidFill>
            </a:endParaRPr>
          </a:p>
        </p:txBody>
      </p:sp>
      <p:sp>
        <p:nvSpPr>
          <p:cNvPr id="5" name="Slide Number Placeholder 4">
            <a:extLst>
              <a:ext uri="{FF2B5EF4-FFF2-40B4-BE49-F238E27FC236}">
                <a16:creationId xmlns:a16="http://schemas.microsoft.com/office/drawing/2014/main" xmlns="" id="{E49642F7-ED87-4639-8CD9-F26F4D7983F4}"/>
              </a:ext>
            </a:extLst>
          </p:cNvPr>
          <p:cNvSpPr>
            <a:spLocks noGrp="1"/>
          </p:cNvSpPr>
          <p:nvPr>
            <p:ph type="sldNum" sz="quarter" idx="11"/>
          </p:nvPr>
        </p:nvSpPr>
        <p:spPr/>
        <p:txBody>
          <a:bodyPr/>
          <a:lstStyle/>
          <a:p>
            <a:fld id="{5743D965-4CCF-4E9C-8BD6-54DBFE7BBCE7}" type="slidenum">
              <a:rPr lang="zh-CN" altLang="en-US" smtClean="0"/>
              <a:pPr/>
              <a:t>5</a:t>
            </a:fld>
            <a:endParaRPr lang="zh-CN" altLang="en-US" dirty="0"/>
          </a:p>
        </p:txBody>
      </p:sp>
      <p:sp>
        <p:nvSpPr>
          <p:cNvPr id="7" name="Title 1">
            <a:extLst>
              <a:ext uri="{FF2B5EF4-FFF2-40B4-BE49-F238E27FC236}">
                <a16:creationId xmlns:a16="http://schemas.microsoft.com/office/drawing/2014/main" xmlns="" id="{3F6E86D1-6487-475F-A616-512A0186CF05}"/>
              </a:ext>
            </a:extLst>
          </p:cNvPr>
          <p:cNvSpPr>
            <a:spLocks noGrp="1"/>
          </p:cNvSpPr>
          <p:nvPr>
            <p:ph type="title"/>
          </p:nvPr>
        </p:nvSpPr>
        <p:spPr>
          <a:xfrm>
            <a:off x="3299255" y="455264"/>
            <a:ext cx="3136269" cy="568899"/>
          </a:xfrm>
        </p:spPr>
        <p:txBody>
          <a:bodyPr>
            <a:normAutofit fontScale="90000"/>
          </a:bodyPr>
          <a:lstStyle/>
          <a:p>
            <a:r>
              <a:rPr lang="zh-CN" altLang="en-US" sz="3600" b="1" dirty="0">
                <a:latin typeface="华文楷体" panose="02010600040101010101" pitchFamily="2" charset="-122"/>
                <a:ea typeface="华文楷体" panose="02010600040101010101" pitchFamily="2" charset="-122"/>
              </a:rPr>
              <a:t>一审法院</a:t>
            </a:r>
            <a:endParaRPr lang="en-US" sz="3600" dirty="0"/>
          </a:p>
        </p:txBody>
      </p:sp>
      <p:sp>
        <p:nvSpPr>
          <p:cNvPr id="6" name="矩形 5">
            <a:extLst>
              <a:ext uri="{FF2B5EF4-FFF2-40B4-BE49-F238E27FC236}">
                <a16:creationId xmlns:a16="http://schemas.microsoft.com/office/drawing/2014/main" xmlns="" id="{1738061B-18B7-4ADF-97EB-6B0F72E7AE3C}"/>
              </a:ext>
            </a:extLst>
          </p:cNvPr>
          <p:cNvSpPr/>
          <p:nvPr/>
        </p:nvSpPr>
        <p:spPr>
          <a:xfrm>
            <a:off x="7808063" y="555047"/>
            <a:ext cx="3775393" cy="369332"/>
          </a:xfrm>
          <a:prstGeom prst="rect">
            <a:avLst/>
          </a:prstGeom>
        </p:spPr>
        <p:txBody>
          <a:bodyPr wrap="none">
            <a:spAutoFit/>
          </a:bodyPr>
          <a:lstStyle/>
          <a:p>
            <a:pPr>
              <a:spcBef>
                <a:spcPct val="50000"/>
              </a:spcBef>
            </a:pPr>
            <a:r>
              <a:rPr lang="en-US" altLang="zh-CN" b="1" dirty="0">
                <a:solidFill>
                  <a:srgbClr val="0070C0"/>
                </a:solidFill>
                <a:latin typeface="Arial Black" pitchFamily="34" charset="0"/>
              </a:rPr>
              <a:t>AEM    WEEKEND   SHARING</a:t>
            </a:r>
          </a:p>
        </p:txBody>
      </p:sp>
    </p:spTree>
    <p:extLst>
      <p:ext uri="{BB962C8B-B14F-4D97-AF65-F5344CB8AC3E}">
        <p14:creationId xmlns:p14="http://schemas.microsoft.com/office/powerpoint/2010/main" val="1001478911"/>
      </p:ext>
    </p:extLst>
  </p:cSld>
  <p:clrMapOvr>
    <a:masterClrMapping/>
  </p:clrMapOvr>
  <p:transition spd="slow">
    <p:cov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FAB37E-38F1-4327-9DB7-C8A9E082A80A}"/>
              </a:ext>
            </a:extLst>
          </p:cNvPr>
          <p:cNvSpPr>
            <a:spLocks noGrp="1"/>
          </p:cNvSpPr>
          <p:nvPr>
            <p:ph type="title"/>
          </p:nvPr>
        </p:nvSpPr>
        <p:spPr>
          <a:xfrm>
            <a:off x="3115005" y="457865"/>
            <a:ext cx="4303403" cy="568899"/>
          </a:xfrm>
        </p:spPr>
        <p:txBody>
          <a:bodyPr>
            <a:normAutofit fontScale="90000"/>
          </a:bodyPr>
          <a:lstStyle/>
          <a:p>
            <a:r>
              <a:rPr lang="zh-CN" altLang="en-US" sz="3600" b="1" dirty="0">
                <a:latin typeface="华文楷体" panose="02010600040101010101" pitchFamily="2" charset="-122"/>
                <a:ea typeface="华文楷体" panose="02010600040101010101" pitchFamily="2" charset="-122"/>
              </a:rPr>
              <a:t>二审法院</a:t>
            </a:r>
            <a:endParaRPr lang="en-US" sz="3600" dirty="0"/>
          </a:p>
        </p:txBody>
      </p:sp>
      <p:sp>
        <p:nvSpPr>
          <p:cNvPr id="3" name="Content Placeholder 2">
            <a:extLst>
              <a:ext uri="{FF2B5EF4-FFF2-40B4-BE49-F238E27FC236}">
                <a16:creationId xmlns:a16="http://schemas.microsoft.com/office/drawing/2014/main" xmlns="" id="{E9E19FEA-04D3-4742-8BE7-3D58D67A2C12}"/>
              </a:ext>
            </a:extLst>
          </p:cNvPr>
          <p:cNvSpPr>
            <a:spLocks noGrp="1"/>
          </p:cNvSpPr>
          <p:nvPr>
            <p:ph idx="1"/>
          </p:nvPr>
        </p:nvSpPr>
        <p:spPr>
          <a:xfrm>
            <a:off x="664579" y="2132635"/>
            <a:ext cx="10509839" cy="2994950"/>
          </a:xfrm>
        </p:spPr>
        <p:style>
          <a:lnRef idx="2">
            <a:schemeClr val="accent1"/>
          </a:lnRef>
          <a:fillRef idx="1">
            <a:schemeClr val="lt1"/>
          </a:fillRef>
          <a:effectRef idx="0">
            <a:schemeClr val="accent1"/>
          </a:effectRef>
          <a:fontRef idx="minor">
            <a:schemeClr val="dk1"/>
          </a:fontRef>
        </p:style>
        <p:txBody>
          <a:bodyPr>
            <a:normAutofit/>
          </a:bodyPr>
          <a:lstStyle/>
          <a:p>
            <a:pPr marL="0" indent="457200">
              <a:lnSpc>
                <a:spcPct val="150000"/>
              </a:lnSpc>
              <a:spcBef>
                <a:spcPts val="0"/>
              </a:spcBef>
              <a:buFont typeface="Monotype Sorts" charset="2"/>
              <a:buNone/>
              <a:defRPr/>
            </a:pPr>
            <a:endParaRPr lang="en-US" altLang="zh-CN" sz="2200" dirty="0">
              <a:latin typeface="等线 Light" panose="02010600030101010101" pitchFamily="2" charset="-122"/>
              <a:ea typeface="等线 Light" panose="02010600030101010101" pitchFamily="2" charset="-122"/>
            </a:endParaRPr>
          </a:p>
          <a:p>
            <a:pPr marL="0" indent="457200">
              <a:lnSpc>
                <a:spcPct val="150000"/>
              </a:lnSpc>
              <a:spcBef>
                <a:spcPts val="0"/>
              </a:spcBef>
              <a:buFont typeface="Monotype Sorts" charset="2"/>
              <a:buNone/>
              <a:defRPr/>
            </a:pPr>
            <a:r>
              <a:rPr lang="zh-CN" altLang="en-US" sz="2200" dirty="0">
                <a:latin typeface="等线 Light" panose="02010600030101010101" pitchFamily="2" charset="-122"/>
                <a:ea typeface="等线 Light" panose="02010600030101010101" pitchFamily="2" charset="-122"/>
              </a:rPr>
              <a:t>一审宣判后，千岛星公司向浙江省高级人民法院提起上诉。</a:t>
            </a:r>
            <a:endParaRPr lang="en-US" altLang="zh-CN" sz="2200" dirty="0">
              <a:latin typeface="等线 Light" panose="02010600030101010101" pitchFamily="2" charset="-122"/>
              <a:ea typeface="等线 Light" panose="02010600030101010101" pitchFamily="2" charset="-122"/>
            </a:endParaRPr>
          </a:p>
          <a:p>
            <a:pPr marL="0" indent="457200">
              <a:lnSpc>
                <a:spcPct val="150000"/>
              </a:lnSpc>
              <a:spcBef>
                <a:spcPts val="0"/>
              </a:spcBef>
              <a:buFont typeface="Monotype Sorts" charset="2"/>
              <a:buNone/>
              <a:defRPr/>
            </a:pPr>
            <a:r>
              <a:rPr lang="zh-CN" altLang="en-US" sz="2200" dirty="0">
                <a:latin typeface="等线 Light" panose="02010600030101010101" pitchFamily="2" charset="-122"/>
                <a:ea typeface="等线 Light" panose="02010600030101010101" pitchFamily="2" charset="-122"/>
              </a:rPr>
              <a:t>浙江省高级人民法院经审理认为，本案二审争议焦点是：一审判决认定千岛星公司在本案中构成不正当竞争行为并因此判定的赔偿金额是否存在不当。</a:t>
            </a:r>
            <a:endParaRPr lang="en-US" sz="2200" dirty="0">
              <a:latin typeface="等线 Light" panose="02010600030101010101" pitchFamily="2" charset="-122"/>
              <a:ea typeface="等线 Light" panose="02010600030101010101" pitchFamily="2" charset="-122"/>
            </a:endParaRPr>
          </a:p>
        </p:txBody>
      </p:sp>
      <p:sp>
        <p:nvSpPr>
          <p:cNvPr id="4" name="Footer Placeholder 3">
            <a:extLst>
              <a:ext uri="{FF2B5EF4-FFF2-40B4-BE49-F238E27FC236}">
                <a16:creationId xmlns:a16="http://schemas.microsoft.com/office/drawing/2014/main" xmlns="" id="{C8DDE042-1222-4748-9141-2B46D7E8D458}"/>
              </a:ext>
            </a:extLst>
          </p:cNvPr>
          <p:cNvSpPr>
            <a:spLocks noGrp="1"/>
          </p:cNvSpPr>
          <p:nvPr>
            <p:ph type="ftr" sz="quarter" idx="10"/>
          </p:nvPr>
        </p:nvSpPr>
        <p:spPr/>
        <p:txBody>
          <a:bodyPr/>
          <a:lstStyle/>
          <a:p>
            <a:r>
              <a:rPr lang="en-US" altLang="zh-CN">
                <a:solidFill>
                  <a:srgbClr val="0070C0"/>
                </a:solidFill>
              </a:rPr>
              <a:t>Copyright©2018 AEM Components, Inc. All Rights Reserved</a:t>
            </a:r>
            <a:endParaRPr lang="en-US" altLang="zh-CN" dirty="0">
              <a:solidFill>
                <a:srgbClr val="0070C0"/>
              </a:solidFill>
            </a:endParaRPr>
          </a:p>
        </p:txBody>
      </p:sp>
      <p:sp>
        <p:nvSpPr>
          <p:cNvPr id="5" name="Slide Number Placeholder 4">
            <a:extLst>
              <a:ext uri="{FF2B5EF4-FFF2-40B4-BE49-F238E27FC236}">
                <a16:creationId xmlns:a16="http://schemas.microsoft.com/office/drawing/2014/main" xmlns="" id="{E49642F7-ED87-4639-8CD9-F26F4D7983F4}"/>
              </a:ext>
            </a:extLst>
          </p:cNvPr>
          <p:cNvSpPr>
            <a:spLocks noGrp="1"/>
          </p:cNvSpPr>
          <p:nvPr>
            <p:ph type="sldNum" sz="quarter" idx="11"/>
          </p:nvPr>
        </p:nvSpPr>
        <p:spPr/>
        <p:txBody>
          <a:bodyPr/>
          <a:lstStyle/>
          <a:p>
            <a:fld id="{5743D965-4CCF-4E9C-8BD6-54DBFE7BBCE7}" type="slidenum">
              <a:rPr lang="zh-CN" altLang="en-US" smtClean="0"/>
              <a:pPr/>
              <a:t>6</a:t>
            </a:fld>
            <a:endParaRPr lang="zh-CN" altLang="en-US" dirty="0"/>
          </a:p>
        </p:txBody>
      </p:sp>
      <p:sp>
        <p:nvSpPr>
          <p:cNvPr id="6" name="矩形 5">
            <a:extLst>
              <a:ext uri="{FF2B5EF4-FFF2-40B4-BE49-F238E27FC236}">
                <a16:creationId xmlns:a16="http://schemas.microsoft.com/office/drawing/2014/main" xmlns="" id="{1738061B-18B7-4ADF-97EB-6B0F72E7AE3C}"/>
              </a:ext>
            </a:extLst>
          </p:cNvPr>
          <p:cNvSpPr/>
          <p:nvPr/>
        </p:nvSpPr>
        <p:spPr>
          <a:xfrm>
            <a:off x="7808063" y="555047"/>
            <a:ext cx="3775393" cy="369332"/>
          </a:xfrm>
          <a:prstGeom prst="rect">
            <a:avLst/>
          </a:prstGeom>
        </p:spPr>
        <p:txBody>
          <a:bodyPr wrap="none">
            <a:spAutoFit/>
          </a:bodyPr>
          <a:lstStyle/>
          <a:p>
            <a:pPr>
              <a:spcBef>
                <a:spcPct val="50000"/>
              </a:spcBef>
            </a:pPr>
            <a:r>
              <a:rPr lang="en-US" altLang="zh-CN" b="1" dirty="0">
                <a:solidFill>
                  <a:srgbClr val="0070C0"/>
                </a:solidFill>
                <a:latin typeface="Arial Black" pitchFamily="34" charset="0"/>
              </a:rPr>
              <a:t>AEM    WEEKEND   SHARING</a:t>
            </a:r>
          </a:p>
        </p:txBody>
      </p:sp>
    </p:spTree>
    <p:extLst>
      <p:ext uri="{BB962C8B-B14F-4D97-AF65-F5344CB8AC3E}">
        <p14:creationId xmlns:p14="http://schemas.microsoft.com/office/powerpoint/2010/main" val="336211583"/>
      </p:ext>
    </p:extLst>
  </p:cSld>
  <p:clrMapOvr>
    <a:masterClrMapping/>
  </p:clrMapOvr>
  <p:transition spd="slow">
    <p:cov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FAB37E-38F1-4327-9DB7-C8A9E082A80A}"/>
              </a:ext>
            </a:extLst>
          </p:cNvPr>
          <p:cNvSpPr>
            <a:spLocks noGrp="1"/>
          </p:cNvSpPr>
          <p:nvPr>
            <p:ph type="title"/>
          </p:nvPr>
        </p:nvSpPr>
        <p:spPr>
          <a:xfrm>
            <a:off x="3115005" y="457865"/>
            <a:ext cx="4303403" cy="568899"/>
          </a:xfrm>
        </p:spPr>
        <p:txBody>
          <a:bodyPr>
            <a:normAutofit fontScale="90000"/>
          </a:bodyPr>
          <a:lstStyle/>
          <a:p>
            <a:r>
              <a:rPr lang="zh-CN" altLang="en-US" sz="3600" b="1" dirty="0">
                <a:latin typeface="华文楷体" panose="02010600040101010101" pitchFamily="2" charset="-122"/>
                <a:ea typeface="华文楷体" panose="02010600040101010101" pitchFamily="2" charset="-122"/>
              </a:rPr>
              <a:t>二审法院</a:t>
            </a:r>
            <a:endParaRPr lang="en-US" sz="3600" dirty="0"/>
          </a:p>
        </p:txBody>
      </p:sp>
      <p:sp>
        <p:nvSpPr>
          <p:cNvPr id="3" name="Content Placeholder 2">
            <a:extLst>
              <a:ext uri="{FF2B5EF4-FFF2-40B4-BE49-F238E27FC236}">
                <a16:creationId xmlns:a16="http://schemas.microsoft.com/office/drawing/2014/main" xmlns="" id="{E9E19FEA-04D3-4742-8BE7-3D58D67A2C12}"/>
              </a:ext>
            </a:extLst>
          </p:cNvPr>
          <p:cNvSpPr>
            <a:spLocks noGrp="1"/>
          </p:cNvSpPr>
          <p:nvPr>
            <p:ph idx="1"/>
          </p:nvPr>
        </p:nvSpPr>
        <p:spPr>
          <a:xfrm>
            <a:off x="578735" y="1238492"/>
            <a:ext cx="10995950" cy="4816319"/>
          </a:xfrm>
        </p:spPr>
        <p:style>
          <a:lnRef idx="2">
            <a:schemeClr val="accent1"/>
          </a:lnRef>
          <a:fillRef idx="1">
            <a:schemeClr val="lt1"/>
          </a:fillRef>
          <a:effectRef idx="0">
            <a:schemeClr val="accent1"/>
          </a:effectRef>
          <a:fontRef idx="minor">
            <a:schemeClr val="dk1"/>
          </a:fontRef>
        </p:style>
        <p:txBody>
          <a:bodyPr>
            <a:normAutofit fontScale="92500" lnSpcReduction="10000"/>
          </a:bodyPr>
          <a:lstStyle/>
          <a:p>
            <a:pPr marL="0" indent="457200">
              <a:lnSpc>
                <a:spcPct val="150000"/>
              </a:lnSpc>
              <a:spcBef>
                <a:spcPts val="0"/>
              </a:spcBef>
              <a:buFont typeface="Monotype Sorts" charset="2"/>
              <a:buNone/>
              <a:defRPr/>
            </a:pPr>
            <a:r>
              <a:rPr lang="zh-CN" altLang="en-US" sz="2200" dirty="0">
                <a:latin typeface="等线 Light" panose="02010600030101010101" pitchFamily="2" charset="-122"/>
                <a:ea typeface="等线 Light" panose="02010600030101010101" pitchFamily="2" charset="-122"/>
              </a:rPr>
              <a:t>千岛星公司之所以在设立之初能够将“千岛星”作为企业字号使用，是由于其设立之初的控股股东为华源公司，千岛星是华源公司的控股子公司，使用该字号可以向所经营行业中的相关公众展示两公司间的密切关联关系。</a:t>
            </a:r>
            <a:endParaRPr lang="en-US" altLang="zh-CN" sz="2200" dirty="0">
              <a:latin typeface="等线 Light" panose="02010600030101010101" pitchFamily="2" charset="-122"/>
              <a:ea typeface="等线 Light" panose="02010600030101010101" pitchFamily="2" charset="-122"/>
            </a:endParaRPr>
          </a:p>
          <a:p>
            <a:pPr marL="0" indent="457200">
              <a:lnSpc>
                <a:spcPct val="150000"/>
              </a:lnSpc>
              <a:spcBef>
                <a:spcPts val="0"/>
              </a:spcBef>
              <a:buFont typeface="Monotype Sorts" charset="2"/>
              <a:buNone/>
              <a:defRPr/>
            </a:pPr>
            <a:r>
              <a:rPr lang="zh-CN" altLang="en-US" sz="2200" dirty="0">
                <a:latin typeface="等线 Light" panose="02010600030101010101" pitchFamily="2" charset="-122"/>
                <a:ea typeface="等线 Light" panose="02010600030101010101" pitchFamily="2" charset="-122"/>
              </a:rPr>
              <a:t>但</a:t>
            </a:r>
            <a:r>
              <a:rPr lang="en-US" altLang="zh-CN" sz="2200" dirty="0">
                <a:latin typeface="等线 Light" panose="02010600030101010101" pitchFamily="2" charset="-122"/>
                <a:ea typeface="等线 Light" panose="02010600030101010101" pitchFamily="2" charset="-122"/>
              </a:rPr>
              <a:t>2014</a:t>
            </a:r>
            <a:r>
              <a:rPr lang="zh-CN" altLang="en-US" sz="2200" dirty="0">
                <a:latin typeface="等线 Light" panose="02010600030101010101" pitchFamily="2" charset="-122"/>
                <a:ea typeface="等线 Light" panose="02010600030101010101" pitchFamily="2" charset="-122"/>
              </a:rPr>
              <a:t>年</a:t>
            </a:r>
            <a:r>
              <a:rPr lang="en-US" altLang="zh-CN" sz="2200" dirty="0">
                <a:latin typeface="等线 Light" panose="02010600030101010101" pitchFamily="2" charset="-122"/>
                <a:ea typeface="等线 Light" panose="02010600030101010101" pitchFamily="2" charset="-122"/>
              </a:rPr>
              <a:t>3</a:t>
            </a:r>
            <a:r>
              <a:rPr lang="zh-CN" altLang="en-US" sz="2200" dirty="0">
                <a:latin typeface="等线 Light" panose="02010600030101010101" pitchFamily="2" charset="-122"/>
                <a:ea typeface="等线 Light" panose="02010600030101010101" pitchFamily="2" charset="-122"/>
              </a:rPr>
              <a:t>月</a:t>
            </a:r>
            <a:r>
              <a:rPr lang="en-US" altLang="zh-CN" sz="2200" dirty="0">
                <a:latin typeface="等线 Light" panose="02010600030101010101" pitchFamily="2" charset="-122"/>
                <a:ea typeface="等线 Light" panose="02010600030101010101" pitchFamily="2" charset="-122"/>
              </a:rPr>
              <a:t>2</a:t>
            </a:r>
            <a:r>
              <a:rPr lang="zh-CN" altLang="en-US" sz="2200" dirty="0">
                <a:latin typeface="等线 Light" panose="02010600030101010101" pitchFamily="2" charset="-122"/>
                <a:ea typeface="等线 Light" panose="02010600030101010101" pitchFamily="2" charset="-122"/>
              </a:rPr>
              <a:t>日，千岛星公司召开股东会暨董事会，就公司股权的转让及后续事宜处理形成决议，决议约定股权接收方（胡林军）须尽快办理公司名称等变更手续，不得再使用“千岛星”的字样，变更期限为一年，“千岛星”的品牌经营可使用二年。同年</a:t>
            </a:r>
            <a:r>
              <a:rPr lang="en-US" altLang="zh-CN" sz="2200" dirty="0">
                <a:latin typeface="等线 Light" panose="02010600030101010101" pitchFamily="2" charset="-122"/>
                <a:ea typeface="等线 Light" panose="02010600030101010101" pitchFamily="2" charset="-122"/>
              </a:rPr>
              <a:t>4</a:t>
            </a:r>
            <a:r>
              <a:rPr lang="zh-CN" altLang="en-US" sz="2200" dirty="0">
                <a:latin typeface="等线 Light" panose="02010600030101010101" pitchFamily="2" charset="-122"/>
                <a:ea typeface="等线 Light" panose="02010600030101010101" pitchFamily="2" charset="-122"/>
              </a:rPr>
              <a:t>月</a:t>
            </a:r>
            <a:r>
              <a:rPr lang="en-US" altLang="zh-CN" sz="2200" dirty="0">
                <a:latin typeface="等线 Light" panose="02010600030101010101" pitchFamily="2" charset="-122"/>
                <a:ea typeface="等线 Light" panose="02010600030101010101" pitchFamily="2" charset="-122"/>
              </a:rPr>
              <a:t>8</a:t>
            </a:r>
            <a:r>
              <a:rPr lang="zh-CN" altLang="en-US" sz="2200" dirty="0">
                <a:latin typeface="等线 Light" panose="02010600030101010101" pitchFamily="2" charset="-122"/>
                <a:ea typeface="等线 Light" panose="02010600030101010101" pitchFamily="2" charset="-122"/>
              </a:rPr>
              <a:t>日，华源公司将其所有的全部股权转让给胡林军，并办理了工商变更登记，但千岛星公司并未按照决议约定办理公司名称变更手续。</a:t>
            </a:r>
            <a:endParaRPr lang="en-US" altLang="zh-CN" sz="2200" dirty="0">
              <a:latin typeface="等线 Light" panose="02010600030101010101" pitchFamily="2" charset="-122"/>
              <a:ea typeface="等线 Light" panose="02010600030101010101" pitchFamily="2" charset="-122"/>
            </a:endParaRPr>
          </a:p>
          <a:p>
            <a:pPr marL="0" indent="457200">
              <a:lnSpc>
                <a:spcPct val="150000"/>
              </a:lnSpc>
              <a:spcBef>
                <a:spcPts val="0"/>
              </a:spcBef>
              <a:buFont typeface="Monotype Sorts" charset="2"/>
              <a:buNone/>
              <a:defRPr/>
            </a:pPr>
            <a:r>
              <a:rPr lang="en-US" altLang="zh-CN" sz="2200" dirty="0">
                <a:latin typeface="等线 Light" panose="02010600030101010101" pitchFamily="2" charset="-122"/>
                <a:ea typeface="等线 Light" panose="02010600030101010101" pitchFamily="2" charset="-122"/>
              </a:rPr>
              <a:t>2016</a:t>
            </a:r>
            <a:r>
              <a:rPr lang="zh-CN" altLang="en-US" sz="2200" dirty="0">
                <a:latin typeface="等线 Light" panose="02010600030101010101" pitchFamily="2" charset="-122"/>
                <a:ea typeface="等线 Light" panose="02010600030101010101" pitchFamily="2" charset="-122"/>
              </a:rPr>
              <a:t>年</a:t>
            </a:r>
            <a:r>
              <a:rPr lang="en-US" altLang="zh-CN" sz="2200" dirty="0">
                <a:latin typeface="等线 Light" panose="02010600030101010101" pitchFamily="2" charset="-122"/>
                <a:ea typeface="等线 Light" panose="02010600030101010101" pitchFamily="2" charset="-122"/>
              </a:rPr>
              <a:t>3</a:t>
            </a:r>
            <a:r>
              <a:rPr lang="zh-CN" altLang="en-US" sz="2200" dirty="0">
                <a:latin typeface="等线 Light" panose="02010600030101010101" pitchFamily="2" charset="-122"/>
                <a:ea typeface="等线 Light" panose="02010600030101010101" pitchFamily="2" charset="-122"/>
              </a:rPr>
              <a:t>月</a:t>
            </a:r>
            <a:r>
              <a:rPr lang="en-US" altLang="zh-CN" sz="2200" dirty="0">
                <a:latin typeface="等线 Light" panose="02010600030101010101" pitchFamily="2" charset="-122"/>
                <a:ea typeface="等线 Light" panose="02010600030101010101" pitchFamily="2" charset="-122"/>
              </a:rPr>
              <a:t>14</a:t>
            </a:r>
            <a:r>
              <a:rPr lang="zh-CN" altLang="en-US" sz="2200" dirty="0">
                <a:latin typeface="等线 Light" panose="02010600030101010101" pitchFamily="2" charset="-122"/>
                <a:ea typeface="等线 Light" panose="02010600030101010101" pitchFamily="2" charset="-122"/>
              </a:rPr>
              <a:t>日，千岛星公司在签收华源公司发送的告知函后，签注承诺“</a:t>
            </a:r>
            <a:r>
              <a:rPr lang="en-US" altLang="zh-CN" sz="2200" dirty="0">
                <a:latin typeface="等线 Light" panose="02010600030101010101" pitchFamily="2" charset="-122"/>
                <a:ea typeface="等线 Light" panose="02010600030101010101" pitchFamily="2" charset="-122"/>
              </a:rPr>
              <a:t>2016</a:t>
            </a:r>
            <a:r>
              <a:rPr lang="zh-CN" altLang="en-US" sz="2200" dirty="0">
                <a:latin typeface="等线 Light" panose="02010600030101010101" pitchFamily="2" charset="-122"/>
                <a:ea typeface="等线 Light" panose="02010600030101010101" pitchFamily="2" charset="-122"/>
              </a:rPr>
              <a:t>年</a:t>
            </a:r>
            <a:r>
              <a:rPr lang="en-US" altLang="zh-CN" sz="2200" dirty="0">
                <a:latin typeface="等线 Light" panose="02010600030101010101" pitchFamily="2" charset="-122"/>
                <a:ea typeface="等线 Light" panose="02010600030101010101" pitchFamily="2" charset="-122"/>
              </a:rPr>
              <a:t>7</a:t>
            </a:r>
            <a:r>
              <a:rPr lang="zh-CN" altLang="en-US" sz="2200" dirty="0">
                <a:latin typeface="等线 Light" panose="02010600030101010101" pitchFamily="2" charset="-122"/>
                <a:ea typeface="等线 Light" panose="02010600030101010101" pitchFamily="2" charset="-122"/>
              </a:rPr>
              <a:t>月</a:t>
            </a:r>
            <a:r>
              <a:rPr lang="en-US" altLang="zh-CN" sz="2200" dirty="0">
                <a:latin typeface="等线 Light" panose="02010600030101010101" pitchFamily="2" charset="-122"/>
                <a:ea typeface="等线 Light" panose="02010600030101010101" pitchFamily="2" charset="-122"/>
              </a:rPr>
              <a:t>1</a:t>
            </a:r>
            <a:r>
              <a:rPr lang="zh-CN" altLang="en-US" sz="2200" dirty="0">
                <a:latin typeface="等线 Light" panose="02010600030101010101" pitchFamily="2" charset="-122"/>
                <a:ea typeface="等线 Light" panose="02010600030101010101" pitchFamily="2" charset="-122"/>
              </a:rPr>
              <a:t>日起变更”。同年</a:t>
            </a:r>
            <a:r>
              <a:rPr lang="en-US" altLang="zh-CN" sz="2200" dirty="0">
                <a:latin typeface="等线 Light" panose="02010600030101010101" pitchFamily="2" charset="-122"/>
                <a:ea typeface="等线 Light" panose="02010600030101010101" pitchFamily="2" charset="-122"/>
              </a:rPr>
              <a:t>10</a:t>
            </a:r>
            <a:r>
              <a:rPr lang="zh-CN" altLang="en-US" sz="2200" dirty="0">
                <a:latin typeface="等线 Light" panose="02010600030101010101" pitchFamily="2" charset="-122"/>
                <a:ea typeface="等线 Light" panose="02010600030101010101" pitchFamily="2" charset="-122"/>
              </a:rPr>
              <a:t>月</a:t>
            </a:r>
            <a:r>
              <a:rPr lang="en-US" altLang="zh-CN" sz="2200" dirty="0">
                <a:latin typeface="等线 Light" panose="02010600030101010101" pitchFamily="2" charset="-122"/>
                <a:ea typeface="等线 Light" panose="02010600030101010101" pitchFamily="2" charset="-122"/>
              </a:rPr>
              <a:t>18</a:t>
            </a:r>
            <a:r>
              <a:rPr lang="zh-CN" altLang="en-US" sz="2200" dirty="0">
                <a:latin typeface="等线 Light" panose="02010600030101010101" pitchFamily="2" charset="-122"/>
                <a:ea typeface="等线 Light" panose="02010600030101010101" pitchFamily="2" charset="-122"/>
              </a:rPr>
              <a:t>日，千岛星公司致函华源公司，要求到</a:t>
            </a:r>
            <a:r>
              <a:rPr lang="en-US" altLang="zh-CN" sz="2200" dirty="0">
                <a:latin typeface="等线 Light" panose="02010600030101010101" pitchFamily="2" charset="-122"/>
                <a:ea typeface="等线 Light" panose="02010600030101010101" pitchFamily="2" charset="-122"/>
              </a:rPr>
              <a:t>2017</a:t>
            </a:r>
            <a:r>
              <a:rPr lang="zh-CN" altLang="en-US" sz="2200" dirty="0">
                <a:latin typeface="等线 Light" panose="02010600030101010101" pitchFamily="2" charset="-122"/>
                <a:ea typeface="等线 Light" panose="02010600030101010101" pitchFamily="2" charset="-122"/>
              </a:rPr>
              <a:t>年</a:t>
            </a:r>
            <a:r>
              <a:rPr lang="en-US" altLang="zh-CN" sz="2200" dirty="0">
                <a:latin typeface="等线 Light" panose="02010600030101010101" pitchFamily="2" charset="-122"/>
                <a:ea typeface="等线 Light" panose="02010600030101010101" pitchFamily="2" charset="-122"/>
              </a:rPr>
              <a:t>4</a:t>
            </a:r>
            <a:r>
              <a:rPr lang="zh-CN" altLang="en-US" sz="2200" dirty="0">
                <a:latin typeface="等线 Light" panose="02010600030101010101" pitchFamily="2" charset="-122"/>
                <a:ea typeface="等线 Light" panose="02010600030101010101" pitchFamily="2" charset="-122"/>
              </a:rPr>
              <a:t>月再办理公司名称变更手续。然而，千岛星公司至今仍未办理公司名称变更手续。</a:t>
            </a:r>
            <a:endParaRPr lang="en-US" altLang="zh-CN" sz="2200" dirty="0">
              <a:latin typeface="等线 Light" panose="02010600030101010101" pitchFamily="2" charset="-122"/>
              <a:ea typeface="等线 Light" panose="02010600030101010101" pitchFamily="2" charset="-122"/>
            </a:endParaRPr>
          </a:p>
        </p:txBody>
      </p:sp>
      <p:sp>
        <p:nvSpPr>
          <p:cNvPr id="4" name="Footer Placeholder 3">
            <a:extLst>
              <a:ext uri="{FF2B5EF4-FFF2-40B4-BE49-F238E27FC236}">
                <a16:creationId xmlns:a16="http://schemas.microsoft.com/office/drawing/2014/main" xmlns="" id="{C8DDE042-1222-4748-9141-2B46D7E8D458}"/>
              </a:ext>
            </a:extLst>
          </p:cNvPr>
          <p:cNvSpPr>
            <a:spLocks noGrp="1"/>
          </p:cNvSpPr>
          <p:nvPr>
            <p:ph type="ftr" sz="quarter" idx="10"/>
          </p:nvPr>
        </p:nvSpPr>
        <p:spPr/>
        <p:txBody>
          <a:bodyPr/>
          <a:lstStyle/>
          <a:p>
            <a:r>
              <a:rPr lang="en-US" altLang="zh-CN">
                <a:solidFill>
                  <a:srgbClr val="0070C0"/>
                </a:solidFill>
              </a:rPr>
              <a:t>Copyright©2018 AEM Components, Inc. All Rights Reserved</a:t>
            </a:r>
            <a:endParaRPr lang="en-US" altLang="zh-CN" dirty="0">
              <a:solidFill>
                <a:srgbClr val="0070C0"/>
              </a:solidFill>
            </a:endParaRPr>
          </a:p>
        </p:txBody>
      </p:sp>
      <p:sp>
        <p:nvSpPr>
          <p:cNvPr id="5" name="Slide Number Placeholder 4">
            <a:extLst>
              <a:ext uri="{FF2B5EF4-FFF2-40B4-BE49-F238E27FC236}">
                <a16:creationId xmlns:a16="http://schemas.microsoft.com/office/drawing/2014/main" xmlns="" id="{E49642F7-ED87-4639-8CD9-F26F4D7983F4}"/>
              </a:ext>
            </a:extLst>
          </p:cNvPr>
          <p:cNvSpPr>
            <a:spLocks noGrp="1"/>
          </p:cNvSpPr>
          <p:nvPr>
            <p:ph type="sldNum" sz="quarter" idx="11"/>
          </p:nvPr>
        </p:nvSpPr>
        <p:spPr/>
        <p:txBody>
          <a:bodyPr/>
          <a:lstStyle/>
          <a:p>
            <a:fld id="{5743D965-4CCF-4E9C-8BD6-54DBFE7BBCE7}" type="slidenum">
              <a:rPr lang="zh-CN" altLang="en-US" smtClean="0"/>
              <a:pPr/>
              <a:t>7</a:t>
            </a:fld>
            <a:endParaRPr lang="zh-CN" altLang="en-US" dirty="0"/>
          </a:p>
        </p:txBody>
      </p:sp>
      <p:sp>
        <p:nvSpPr>
          <p:cNvPr id="6" name="矩形 5">
            <a:extLst>
              <a:ext uri="{FF2B5EF4-FFF2-40B4-BE49-F238E27FC236}">
                <a16:creationId xmlns:a16="http://schemas.microsoft.com/office/drawing/2014/main" xmlns="" id="{1738061B-18B7-4ADF-97EB-6B0F72E7AE3C}"/>
              </a:ext>
            </a:extLst>
          </p:cNvPr>
          <p:cNvSpPr/>
          <p:nvPr/>
        </p:nvSpPr>
        <p:spPr>
          <a:xfrm>
            <a:off x="7808063" y="555047"/>
            <a:ext cx="3775393" cy="369332"/>
          </a:xfrm>
          <a:prstGeom prst="rect">
            <a:avLst/>
          </a:prstGeom>
        </p:spPr>
        <p:txBody>
          <a:bodyPr wrap="none">
            <a:spAutoFit/>
          </a:bodyPr>
          <a:lstStyle/>
          <a:p>
            <a:pPr>
              <a:spcBef>
                <a:spcPct val="50000"/>
              </a:spcBef>
            </a:pPr>
            <a:r>
              <a:rPr lang="en-US" altLang="zh-CN" b="1" dirty="0">
                <a:solidFill>
                  <a:srgbClr val="0070C0"/>
                </a:solidFill>
                <a:latin typeface="Arial Black" pitchFamily="34" charset="0"/>
              </a:rPr>
              <a:t>AEM    WEEKEND   SHARING</a:t>
            </a:r>
          </a:p>
        </p:txBody>
      </p:sp>
    </p:spTree>
    <p:extLst>
      <p:ext uri="{BB962C8B-B14F-4D97-AF65-F5344CB8AC3E}">
        <p14:creationId xmlns:p14="http://schemas.microsoft.com/office/powerpoint/2010/main" val="548450681"/>
      </p:ext>
    </p:extLst>
  </p:cSld>
  <p:clrMapOvr>
    <a:masterClrMapping/>
  </p:clrMapOvr>
  <p:transition spd="slow">
    <p:cov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FAB37E-38F1-4327-9DB7-C8A9E082A80A}"/>
              </a:ext>
            </a:extLst>
          </p:cNvPr>
          <p:cNvSpPr>
            <a:spLocks noGrp="1"/>
          </p:cNvSpPr>
          <p:nvPr>
            <p:ph type="title"/>
          </p:nvPr>
        </p:nvSpPr>
        <p:spPr>
          <a:xfrm>
            <a:off x="3115005" y="457865"/>
            <a:ext cx="4303403" cy="568899"/>
          </a:xfrm>
        </p:spPr>
        <p:txBody>
          <a:bodyPr>
            <a:normAutofit fontScale="90000"/>
          </a:bodyPr>
          <a:lstStyle/>
          <a:p>
            <a:r>
              <a:rPr lang="zh-CN" altLang="en-US" sz="3600" b="1" dirty="0">
                <a:latin typeface="华文楷体" panose="02010600040101010101" pitchFamily="2" charset="-122"/>
                <a:ea typeface="华文楷体" panose="02010600040101010101" pitchFamily="2" charset="-122"/>
              </a:rPr>
              <a:t>二审法院</a:t>
            </a:r>
            <a:endParaRPr lang="en-US" sz="3600" dirty="0"/>
          </a:p>
        </p:txBody>
      </p:sp>
      <p:sp>
        <p:nvSpPr>
          <p:cNvPr id="3" name="Content Placeholder 2">
            <a:extLst>
              <a:ext uri="{FF2B5EF4-FFF2-40B4-BE49-F238E27FC236}">
                <a16:creationId xmlns:a16="http://schemas.microsoft.com/office/drawing/2014/main" xmlns="" id="{E9E19FEA-04D3-4742-8BE7-3D58D67A2C12}"/>
              </a:ext>
            </a:extLst>
          </p:cNvPr>
          <p:cNvSpPr>
            <a:spLocks noGrp="1"/>
          </p:cNvSpPr>
          <p:nvPr>
            <p:ph idx="1"/>
          </p:nvPr>
        </p:nvSpPr>
        <p:spPr>
          <a:xfrm>
            <a:off x="722453" y="1606378"/>
            <a:ext cx="10840656" cy="4250725"/>
          </a:xfrm>
        </p:spPr>
        <p:style>
          <a:lnRef idx="2">
            <a:schemeClr val="accent1"/>
          </a:lnRef>
          <a:fillRef idx="1">
            <a:schemeClr val="lt1"/>
          </a:fillRef>
          <a:effectRef idx="0">
            <a:schemeClr val="accent1"/>
          </a:effectRef>
          <a:fontRef idx="minor">
            <a:schemeClr val="dk1"/>
          </a:fontRef>
        </p:style>
        <p:txBody>
          <a:bodyPr>
            <a:normAutofit fontScale="85000" lnSpcReduction="10000"/>
          </a:bodyPr>
          <a:lstStyle/>
          <a:p>
            <a:pPr marL="0" indent="457200">
              <a:lnSpc>
                <a:spcPct val="150000"/>
              </a:lnSpc>
              <a:spcBef>
                <a:spcPts val="0"/>
              </a:spcBef>
              <a:buFont typeface="Monotype Sorts" charset="2"/>
              <a:buNone/>
              <a:defRPr/>
            </a:pPr>
            <a:r>
              <a:rPr lang="en-US" altLang="zh-CN" sz="2600" dirty="0">
                <a:latin typeface="等线 Light" panose="02010600030101010101" pitchFamily="2" charset="-122"/>
                <a:ea typeface="等线 Light" panose="02010600030101010101" pitchFamily="2" charset="-122"/>
              </a:rPr>
              <a:t>《</a:t>
            </a:r>
            <a:r>
              <a:rPr lang="zh-CN" altLang="en-US" sz="2600" dirty="0">
                <a:latin typeface="等线 Light" panose="02010600030101010101" pitchFamily="2" charset="-122"/>
                <a:ea typeface="等线 Light" panose="02010600030101010101" pitchFamily="2" charset="-122"/>
              </a:rPr>
              <a:t>中华人民共和国反不正当竞争法</a:t>
            </a:r>
            <a:r>
              <a:rPr lang="en-US" altLang="zh-CN" sz="2600" dirty="0">
                <a:latin typeface="等线 Light" panose="02010600030101010101" pitchFamily="2" charset="-122"/>
                <a:ea typeface="等线 Light" panose="02010600030101010101" pitchFamily="2" charset="-122"/>
              </a:rPr>
              <a:t>》</a:t>
            </a:r>
            <a:r>
              <a:rPr lang="zh-CN" altLang="en-US" sz="2600" dirty="0">
                <a:latin typeface="等线 Light" panose="02010600030101010101" pitchFamily="2" charset="-122"/>
                <a:ea typeface="等线 Light" panose="02010600030101010101" pitchFamily="2" charset="-122"/>
              </a:rPr>
              <a:t>第二条第一款规定，经营者在市场交易中，应当遵循自愿、平等、公平、诚实信用的原则，遵守公认的商业道德。在华源公司与千岛星公司不再具有关联关系后，千岛星公司已丧失了使用“千岛星”字号的合法性，并已为千岛星公司在股东会暨董事会决议及此后的两次承诺中所确认。</a:t>
            </a:r>
            <a:endParaRPr lang="en-US" altLang="zh-CN" sz="2600" dirty="0">
              <a:latin typeface="等线 Light" panose="02010600030101010101" pitchFamily="2" charset="-122"/>
              <a:ea typeface="等线 Light" panose="02010600030101010101" pitchFamily="2" charset="-122"/>
            </a:endParaRPr>
          </a:p>
          <a:p>
            <a:pPr marL="0" indent="457200">
              <a:lnSpc>
                <a:spcPct val="150000"/>
              </a:lnSpc>
              <a:spcBef>
                <a:spcPts val="0"/>
              </a:spcBef>
              <a:buFont typeface="Monotype Sorts" charset="2"/>
              <a:buNone/>
              <a:defRPr/>
            </a:pPr>
            <a:r>
              <a:rPr lang="zh-CN" altLang="en-US" sz="2600" dirty="0">
                <a:latin typeface="等线 Light" panose="02010600030101010101" pitchFamily="2" charset="-122"/>
                <a:ea typeface="等线 Light" panose="02010600030101010101" pitchFamily="2" charset="-122"/>
              </a:rPr>
              <a:t>然而，千岛星公司一而再，再而三地违背承诺，至今仍在使用“千岛星”字号并误导相关公众。千岛星公司在本案中诚信全无，恶意误导相关公众，严重损害了华源公司的合法权益。千岛星公司应对其不正当竞争行为依法承担停止侵害、赔偿损失的法律责任。</a:t>
            </a:r>
            <a:endParaRPr lang="en-US" altLang="zh-CN" sz="2600" dirty="0">
              <a:latin typeface="等线 Light" panose="02010600030101010101" pitchFamily="2" charset="-122"/>
              <a:ea typeface="等线 Light" panose="02010600030101010101" pitchFamily="2" charset="-122"/>
            </a:endParaRPr>
          </a:p>
          <a:p>
            <a:pPr marL="0" indent="457200">
              <a:lnSpc>
                <a:spcPct val="150000"/>
              </a:lnSpc>
              <a:spcBef>
                <a:spcPts val="0"/>
              </a:spcBef>
              <a:buFont typeface="Monotype Sorts" charset="2"/>
              <a:buNone/>
              <a:defRPr/>
            </a:pPr>
            <a:r>
              <a:rPr lang="zh-CN" altLang="en-US" sz="2600" dirty="0">
                <a:latin typeface="等线 Light" panose="02010600030101010101" pitchFamily="2" charset="-122"/>
                <a:ea typeface="等线 Light" panose="02010600030101010101" pitchFamily="2" charset="-122"/>
              </a:rPr>
              <a:t>二审法院判决：驳回上诉，维持原判。</a:t>
            </a:r>
            <a:endParaRPr lang="en-US" altLang="zh-CN" sz="2600" dirty="0">
              <a:latin typeface="等线 Light" panose="02010600030101010101" pitchFamily="2" charset="-122"/>
              <a:ea typeface="等线 Light" panose="02010600030101010101" pitchFamily="2" charset="-122"/>
            </a:endParaRPr>
          </a:p>
          <a:p>
            <a:pPr marL="0" indent="457200">
              <a:lnSpc>
                <a:spcPct val="150000"/>
              </a:lnSpc>
              <a:spcBef>
                <a:spcPts val="0"/>
              </a:spcBef>
              <a:buFont typeface="Monotype Sorts" charset="2"/>
              <a:buNone/>
              <a:defRPr/>
            </a:pPr>
            <a:endParaRPr lang="en-US" dirty="0">
              <a:latin typeface="等线 Light" panose="02010600030101010101" pitchFamily="2" charset="-122"/>
              <a:ea typeface="等线 Light" panose="02010600030101010101" pitchFamily="2" charset="-122"/>
            </a:endParaRPr>
          </a:p>
        </p:txBody>
      </p:sp>
      <p:sp>
        <p:nvSpPr>
          <p:cNvPr id="4" name="Footer Placeholder 3">
            <a:extLst>
              <a:ext uri="{FF2B5EF4-FFF2-40B4-BE49-F238E27FC236}">
                <a16:creationId xmlns:a16="http://schemas.microsoft.com/office/drawing/2014/main" xmlns="" id="{C8DDE042-1222-4748-9141-2B46D7E8D458}"/>
              </a:ext>
            </a:extLst>
          </p:cNvPr>
          <p:cNvSpPr>
            <a:spLocks noGrp="1"/>
          </p:cNvSpPr>
          <p:nvPr>
            <p:ph type="ftr" sz="quarter" idx="10"/>
          </p:nvPr>
        </p:nvSpPr>
        <p:spPr/>
        <p:txBody>
          <a:bodyPr/>
          <a:lstStyle/>
          <a:p>
            <a:r>
              <a:rPr lang="en-US" altLang="zh-CN">
                <a:solidFill>
                  <a:srgbClr val="0070C0"/>
                </a:solidFill>
              </a:rPr>
              <a:t>Copyright©2018 AEM Components, Inc. All Rights Reserved</a:t>
            </a:r>
            <a:endParaRPr lang="en-US" altLang="zh-CN" dirty="0">
              <a:solidFill>
                <a:srgbClr val="0070C0"/>
              </a:solidFill>
            </a:endParaRPr>
          </a:p>
        </p:txBody>
      </p:sp>
      <p:sp>
        <p:nvSpPr>
          <p:cNvPr id="5" name="Slide Number Placeholder 4">
            <a:extLst>
              <a:ext uri="{FF2B5EF4-FFF2-40B4-BE49-F238E27FC236}">
                <a16:creationId xmlns:a16="http://schemas.microsoft.com/office/drawing/2014/main" xmlns="" id="{E49642F7-ED87-4639-8CD9-F26F4D7983F4}"/>
              </a:ext>
            </a:extLst>
          </p:cNvPr>
          <p:cNvSpPr>
            <a:spLocks noGrp="1"/>
          </p:cNvSpPr>
          <p:nvPr>
            <p:ph type="sldNum" sz="quarter" idx="11"/>
          </p:nvPr>
        </p:nvSpPr>
        <p:spPr/>
        <p:txBody>
          <a:bodyPr/>
          <a:lstStyle/>
          <a:p>
            <a:fld id="{5743D965-4CCF-4E9C-8BD6-54DBFE7BBCE7}" type="slidenum">
              <a:rPr lang="zh-CN" altLang="en-US" smtClean="0"/>
              <a:pPr/>
              <a:t>8</a:t>
            </a:fld>
            <a:endParaRPr lang="zh-CN" altLang="en-US" dirty="0"/>
          </a:p>
        </p:txBody>
      </p:sp>
      <p:sp>
        <p:nvSpPr>
          <p:cNvPr id="6" name="矩形 5">
            <a:extLst>
              <a:ext uri="{FF2B5EF4-FFF2-40B4-BE49-F238E27FC236}">
                <a16:creationId xmlns:a16="http://schemas.microsoft.com/office/drawing/2014/main" xmlns="" id="{1738061B-18B7-4ADF-97EB-6B0F72E7AE3C}"/>
              </a:ext>
            </a:extLst>
          </p:cNvPr>
          <p:cNvSpPr/>
          <p:nvPr/>
        </p:nvSpPr>
        <p:spPr>
          <a:xfrm>
            <a:off x="7808063" y="555047"/>
            <a:ext cx="3775393" cy="369332"/>
          </a:xfrm>
          <a:prstGeom prst="rect">
            <a:avLst/>
          </a:prstGeom>
        </p:spPr>
        <p:txBody>
          <a:bodyPr wrap="none">
            <a:spAutoFit/>
          </a:bodyPr>
          <a:lstStyle/>
          <a:p>
            <a:pPr>
              <a:spcBef>
                <a:spcPct val="50000"/>
              </a:spcBef>
            </a:pPr>
            <a:r>
              <a:rPr lang="en-US" altLang="zh-CN" b="1" dirty="0">
                <a:solidFill>
                  <a:srgbClr val="0070C0"/>
                </a:solidFill>
                <a:latin typeface="Arial Black" pitchFamily="34" charset="0"/>
              </a:rPr>
              <a:t>AEM    WEEKEND   SHARING</a:t>
            </a:r>
          </a:p>
        </p:txBody>
      </p:sp>
    </p:spTree>
    <p:extLst>
      <p:ext uri="{BB962C8B-B14F-4D97-AF65-F5344CB8AC3E}">
        <p14:creationId xmlns:p14="http://schemas.microsoft.com/office/powerpoint/2010/main" val="357693998"/>
      </p:ext>
    </p:extLst>
  </p:cSld>
  <p:clrMapOvr>
    <a:masterClrMapping/>
  </p:clrMapOvr>
  <p:transition spd="slow">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E9E19FEA-04D3-4742-8BE7-3D58D67A2C12}"/>
              </a:ext>
            </a:extLst>
          </p:cNvPr>
          <p:cNvSpPr>
            <a:spLocks noGrp="1"/>
          </p:cNvSpPr>
          <p:nvPr>
            <p:ph idx="1"/>
          </p:nvPr>
        </p:nvSpPr>
        <p:spPr>
          <a:xfrm>
            <a:off x="664579" y="1581665"/>
            <a:ext cx="10509839" cy="3545920"/>
          </a:xfrm>
        </p:spPr>
        <p:style>
          <a:lnRef idx="2">
            <a:schemeClr val="accent1"/>
          </a:lnRef>
          <a:fillRef idx="1">
            <a:schemeClr val="lt1"/>
          </a:fillRef>
          <a:effectRef idx="0">
            <a:schemeClr val="accent1"/>
          </a:effectRef>
          <a:fontRef idx="minor">
            <a:schemeClr val="dk1"/>
          </a:fontRef>
        </p:style>
        <p:txBody>
          <a:bodyPr>
            <a:normAutofit/>
          </a:bodyPr>
          <a:lstStyle/>
          <a:p>
            <a:pPr marL="0" indent="457200">
              <a:lnSpc>
                <a:spcPct val="150000"/>
              </a:lnSpc>
              <a:spcBef>
                <a:spcPts val="0"/>
              </a:spcBef>
              <a:buFont typeface="Monotype Sorts" charset="2"/>
              <a:buNone/>
              <a:defRPr/>
            </a:pPr>
            <a:endParaRPr lang="en-US" altLang="zh-CN" sz="2200" dirty="0">
              <a:latin typeface="等线 Light" panose="02010600030101010101" pitchFamily="2" charset="-122"/>
              <a:ea typeface="等线 Light" panose="02010600030101010101" pitchFamily="2" charset="-122"/>
            </a:endParaRPr>
          </a:p>
          <a:p>
            <a:pPr marL="0" indent="457200">
              <a:lnSpc>
                <a:spcPct val="150000"/>
              </a:lnSpc>
              <a:spcBef>
                <a:spcPts val="0"/>
              </a:spcBef>
              <a:buFont typeface="Monotype Sorts" charset="2"/>
              <a:buNone/>
              <a:defRPr/>
            </a:pPr>
            <a:r>
              <a:rPr lang="zh-CN" altLang="en-US" sz="2200" dirty="0">
                <a:latin typeface="等线 Light" panose="02010600030101010101" pitchFamily="2" charset="-122"/>
                <a:ea typeface="等线 Light" panose="02010600030101010101" pitchFamily="2" charset="-122"/>
              </a:rPr>
              <a:t>商标、企业名称、字号等商业标志凝聚着企业的形象、信誉和竞争力，是企业经营成果和市场竞争优势的集中体现。对于在特定市场范围具有较高知名度的注册商标，应当给予与其知名度相适应的较强保护，以激励市场竞争的优胜者，防止他人不正当地攀附其商业声誉。</a:t>
            </a:r>
            <a:endParaRPr lang="en-US" sz="2200" dirty="0">
              <a:latin typeface="等线 Light" panose="02010600030101010101" pitchFamily="2" charset="-122"/>
              <a:ea typeface="等线 Light" panose="02010600030101010101" pitchFamily="2" charset="-122"/>
            </a:endParaRPr>
          </a:p>
        </p:txBody>
      </p:sp>
      <p:sp>
        <p:nvSpPr>
          <p:cNvPr id="4" name="Footer Placeholder 3">
            <a:extLst>
              <a:ext uri="{FF2B5EF4-FFF2-40B4-BE49-F238E27FC236}">
                <a16:creationId xmlns:a16="http://schemas.microsoft.com/office/drawing/2014/main" xmlns="" id="{C8DDE042-1222-4748-9141-2B46D7E8D458}"/>
              </a:ext>
            </a:extLst>
          </p:cNvPr>
          <p:cNvSpPr>
            <a:spLocks noGrp="1"/>
          </p:cNvSpPr>
          <p:nvPr>
            <p:ph type="ftr" sz="quarter" idx="10"/>
          </p:nvPr>
        </p:nvSpPr>
        <p:spPr/>
        <p:txBody>
          <a:bodyPr/>
          <a:lstStyle/>
          <a:p>
            <a:r>
              <a:rPr lang="en-US" altLang="zh-CN">
                <a:solidFill>
                  <a:srgbClr val="0070C0"/>
                </a:solidFill>
              </a:rPr>
              <a:t>Copyright©2018 AEM Components, Inc. All Rights Reserved</a:t>
            </a:r>
            <a:endParaRPr lang="en-US" altLang="zh-CN" dirty="0">
              <a:solidFill>
                <a:srgbClr val="0070C0"/>
              </a:solidFill>
            </a:endParaRPr>
          </a:p>
        </p:txBody>
      </p:sp>
      <p:sp>
        <p:nvSpPr>
          <p:cNvPr id="5" name="Slide Number Placeholder 4">
            <a:extLst>
              <a:ext uri="{FF2B5EF4-FFF2-40B4-BE49-F238E27FC236}">
                <a16:creationId xmlns:a16="http://schemas.microsoft.com/office/drawing/2014/main" xmlns="" id="{E49642F7-ED87-4639-8CD9-F26F4D7983F4}"/>
              </a:ext>
            </a:extLst>
          </p:cNvPr>
          <p:cNvSpPr>
            <a:spLocks noGrp="1"/>
          </p:cNvSpPr>
          <p:nvPr>
            <p:ph type="sldNum" sz="quarter" idx="11"/>
          </p:nvPr>
        </p:nvSpPr>
        <p:spPr/>
        <p:txBody>
          <a:bodyPr/>
          <a:lstStyle/>
          <a:p>
            <a:fld id="{5743D965-4CCF-4E9C-8BD6-54DBFE7BBCE7}" type="slidenum">
              <a:rPr lang="zh-CN" altLang="en-US" smtClean="0"/>
              <a:pPr/>
              <a:t>9</a:t>
            </a:fld>
            <a:endParaRPr lang="zh-CN" altLang="en-US" dirty="0"/>
          </a:p>
        </p:txBody>
      </p:sp>
      <p:sp>
        <p:nvSpPr>
          <p:cNvPr id="6" name="矩形 5">
            <a:extLst>
              <a:ext uri="{FF2B5EF4-FFF2-40B4-BE49-F238E27FC236}">
                <a16:creationId xmlns:a16="http://schemas.microsoft.com/office/drawing/2014/main" xmlns="" id="{1738061B-18B7-4ADF-97EB-6B0F72E7AE3C}"/>
              </a:ext>
            </a:extLst>
          </p:cNvPr>
          <p:cNvSpPr/>
          <p:nvPr/>
        </p:nvSpPr>
        <p:spPr>
          <a:xfrm>
            <a:off x="7808063" y="555047"/>
            <a:ext cx="3775393" cy="369332"/>
          </a:xfrm>
          <a:prstGeom prst="rect">
            <a:avLst/>
          </a:prstGeom>
        </p:spPr>
        <p:txBody>
          <a:bodyPr wrap="none">
            <a:spAutoFit/>
          </a:bodyPr>
          <a:lstStyle/>
          <a:p>
            <a:pPr>
              <a:spcBef>
                <a:spcPct val="50000"/>
              </a:spcBef>
            </a:pPr>
            <a:r>
              <a:rPr lang="en-US" altLang="zh-CN" b="1" dirty="0">
                <a:solidFill>
                  <a:srgbClr val="0070C0"/>
                </a:solidFill>
                <a:latin typeface="Arial Black" pitchFamily="34" charset="0"/>
              </a:rPr>
              <a:t>AEM    WEEKEND   SHARING</a:t>
            </a:r>
          </a:p>
        </p:txBody>
      </p:sp>
    </p:spTree>
    <p:extLst>
      <p:ext uri="{BB962C8B-B14F-4D97-AF65-F5344CB8AC3E}">
        <p14:creationId xmlns:p14="http://schemas.microsoft.com/office/powerpoint/2010/main" val="3643896772"/>
      </p:ext>
    </p:extLst>
  </p:cSld>
  <p:clrMapOvr>
    <a:masterClrMapping/>
  </p:clrMapOvr>
  <p:transition spd="slow">
    <p:cover/>
  </p:transition>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EM PPT Template-CopyRight-2018" id="{55F53621-B05B-4DBF-99FD-245A694903E8}" vid="{743709B7-F8AB-49D0-B9A7-FEDD3F326C9C}"/>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知识产权简介（二）</Template>
  <TotalTime>2275</TotalTime>
  <Words>1321</Words>
  <Application>Microsoft Office PowerPoint</Application>
  <PresentationFormat>宽屏</PresentationFormat>
  <Paragraphs>63</Paragraphs>
  <Slides>10</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10</vt:i4>
      </vt:variant>
    </vt:vector>
  </HeadingPairs>
  <TitlesOfParts>
    <vt:vector size="21" baseType="lpstr">
      <vt:lpstr>Monotype Sorts</vt:lpstr>
      <vt:lpstr>等线</vt:lpstr>
      <vt:lpstr>等线 Light</vt:lpstr>
      <vt:lpstr>华文楷体</vt:lpstr>
      <vt:lpstr>宋体</vt:lpstr>
      <vt:lpstr>Arial</vt:lpstr>
      <vt:lpstr>Arial Black</vt:lpstr>
      <vt:lpstr>Calibri</vt:lpstr>
      <vt:lpstr>Calibri Light</vt:lpstr>
      <vt:lpstr>Times New Roman</vt:lpstr>
      <vt:lpstr>Office 主题</vt:lpstr>
      <vt:lpstr>   知识产权案例分享（三）     ——涉及侵害商标权及不正当竞争纠纷 </vt:lpstr>
      <vt:lpstr>案件概述</vt:lpstr>
      <vt:lpstr>一审法院</vt:lpstr>
      <vt:lpstr>一审法院</vt:lpstr>
      <vt:lpstr>一审法院</vt:lpstr>
      <vt:lpstr>二审法院</vt:lpstr>
      <vt:lpstr>二审法院</vt:lpstr>
      <vt:lpstr>二审法院</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知识产权简介（二）</dc:title>
  <dc:creator>PD-Tan Ying</dc:creator>
  <cp:lastModifiedBy>HR-Yan Jing</cp:lastModifiedBy>
  <cp:revision>161</cp:revision>
  <dcterms:created xsi:type="dcterms:W3CDTF">2018-11-28T00:56:40Z</dcterms:created>
  <dcterms:modified xsi:type="dcterms:W3CDTF">2019-05-17T02:37:40Z</dcterms:modified>
</cp:coreProperties>
</file>