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8" r:id="rId3"/>
    <p:sldId id="256" r:id="rId4"/>
    <p:sldId id="257" r:id="rId5"/>
    <p:sldId id="260" r:id="rId6"/>
    <p:sldId id="259" r:id="rId7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798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3227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76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857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48433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5403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66782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27574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6112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28519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04069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AE05-90B1-484E-8FA8-AA1385A87922}" type="datetimeFigureOut">
              <a:rPr lang="zh-CN" altLang="en-US" smtClean="0"/>
              <a:t>2019-4-26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0454-B909-4E8B-BAAF-5433B00663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6665" y="6996547"/>
            <a:ext cx="617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4400" b="1" kern="1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4400" b="1" kern="1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中国新能源汽车</a:t>
            </a:r>
            <a:endParaRPr lang="zh-CN" altLang="zh-CN" sz="4400" b="1" kern="100" dirty="0" smtClean="0">
              <a:solidFill>
                <a:schemeClr val="accent2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CN" sz="4400" b="1" kern="1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Pack</a:t>
            </a:r>
            <a:r>
              <a:rPr lang="zh-CN" altLang="zh-CN" sz="4400" b="1" kern="1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先进集成技术论坛成功举办</a:t>
            </a:r>
            <a:endParaRPr lang="zh-CN" altLang="zh-CN" sz="4400" b="1" kern="100" dirty="0">
              <a:solidFill>
                <a:schemeClr val="accent2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893"/>
            <a:ext cx="6858000" cy="50608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9455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49097" y="5996273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358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299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031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0159" y="6479554"/>
            <a:ext cx="5697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日，由连线新能源携手</a:t>
            </a: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科技举办的</a:t>
            </a: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"2019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中国新能源汽车</a:t>
            </a: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Pack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先进集成技术论坛</a:t>
            </a:r>
            <a:r>
              <a:rPr lang="en-US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"</a:t>
            </a:r>
            <a:r>
              <a:rPr lang="zh-CN" altLang="zh-CN" sz="20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圆满落幕。周六的会场座无虚席，充分感受到了工程师们的热情。</a:t>
            </a:r>
            <a:endParaRPr lang="zh-CN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89455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19538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153"/>
            <a:ext cx="6858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3845" y="6659617"/>
            <a:ext cx="5739245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此次论坛，作为电路过流保护专家，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科技给大家带来了动力电池系统电路过流保护方案及产品展示。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89455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5433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759"/>
            <a:ext cx="6858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1109" y="6424183"/>
            <a:ext cx="5735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与此同时，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科技产品经理何一品给大家带来了题为《动力电池包检测线的过流保护》的演讲，从电动汽车电池包安全性和可靠性等方面，阐述了汽车级贴片保险丝应用的必要性。</a:t>
            </a:r>
            <a:endParaRPr lang="zh-CN" altLang="en-US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983" y="283448"/>
            <a:ext cx="381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62377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77"/>
            <a:ext cx="6858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8874" y="6701135"/>
            <a:ext cx="5514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演讲内容引起工程师们的共鸣，现场听众争先提问，会后亦来到</a:t>
            </a:r>
            <a:r>
              <a:rPr lang="en-US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科技展台做进一步交流。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9455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43497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6" y="126787"/>
            <a:ext cx="1589809" cy="536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02"/>
            <a:ext cx="6858000" cy="603555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7233" y="7044591"/>
            <a:ext cx="5002307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89455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97300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178</Words>
  <Application>Microsoft Office PowerPoint</Application>
  <PresentationFormat>全屏显示(4:3)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2019-04-10T07:31:41Z</dcterms:created>
  <dcterms:modified xsi:type="dcterms:W3CDTF">2019-04-26T02:17:54Z</dcterms:modified>
</cp:coreProperties>
</file>