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7" r:id="rId2"/>
    <p:sldId id="256" r:id="rId3"/>
    <p:sldId id="268" r:id="rId4"/>
    <p:sldId id="269" r:id="rId5"/>
    <p:sldId id="267" r:id="rId6"/>
    <p:sldId id="274" r:id="rId7"/>
    <p:sldId id="271" r:id="rId8"/>
    <p:sldId id="258" r:id="rId9"/>
    <p:sldId id="270" r:id="rId10"/>
    <p:sldId id="273" r:id="rId11"/>
    <p:sldId id="272" r:id="rId12"/>
    <p:sldId id="265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66247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53081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26888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86998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7810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61878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5291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1428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78385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53452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08621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9A7A-EA72-4FC3-AA9B-0EB67FDD6C49}" type="datetimeFigureOut">
              <a:rPr lang="zh-CN" altLang="en-US" smtClean="0"/>
              <a:t>2019-4-19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AB11-657B-48E5-9170-C58C3271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01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0338" y="6775094"/>
            <a:ext cx="5981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b="1" dirty="0" smtClean="0">
                <a:solidFill>
                  <a:schemeClr val="accent2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AEM</a:t>
            </a:r>
            <a:r>
              <a:rPr lang="zh-CN" altLang="en-US" sz="5400" b="1" kern="100" dirty="0" smtClean="0">
                <a:solidFill>
                  <a:schemeClr val="accent2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科技浙江磐安</a:t>
            </a:r>
            <a:r>
              <a:rPr lang="en-US" altLang="zh-CN" sz="5400" b="1" kern="100" dirty="0" smtClean="0">
                <a:solidFill>
                  <a:schemeClr val="accent2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           </a:t>
            </a:r>
            <a:r>
              <a:rPr lang="zh-CN" altLang="en-US" sz="5400" b="1" kern="100" dirty="0" smtClean="0">
                <a:solidFill>
                  <a:schemeClr val="accent2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山水三日游</a:t>
            </a:r>
            <a:endParaRPr lang="zh-CN" altLang="en-US" sz="5400" b="1" kern="100" dirty="0">
              <a:solidFill>
                <a:schemeClr val="accent2">
                  <a:lumMod val="7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0377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242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49097" y="5996273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357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308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504" y="6036576"/>
            <a:ext cx="6334991" cy="2537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三天上午的目的地为百仗潭，以山险、石奇、水清、洞幽、溪曲而闻名，“秀瀑孕深潭，绝峰育奇石，龙溪十八渡，石上四重天”是其景观的真实写照。区内奇石纷呈，飞瀑成群，水色山光，相映成趣，核心景点“百杖三叠瀑”，堪称“江南第一瀑”，其所在地势险要，上下三瀑相连，峡谷中水声轰鸣、水雾弥漫，背日而站，但见彩虹横空，似入人间仙境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218"/>
            <a:ext cx="6858000" cy="480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8313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982" y="31854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736512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6366" y="5989817"/>
            <a:ext cx="600527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三天的山水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行程考验着大家的意志品质，团队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的互相鼓励坚持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下来让我们感觉很值得。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在这里，大自然的鬼斧神工，造就了山川、河流、森林、幽谷；在这里，一缕清风，一叶绿色，就连空气也弥漫着丝丝甜味；在这里，风声、水声、鸟声等亿万生灵发出的和音让人如痴如醉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科技（苏州）股份有限公司磐安山水三日游顺利结束，期待明年的团队活动。</a:t>
            </a:r>
            <a:endParaRPr lang="zh-CN" altLang="en-US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83130"/>
            <a:ext cx="1842653" cy="6221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2557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9334"/>
            <a:ext cx="6858000" cy="497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884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2581" y="6017016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79" y="6301975"/>
            <a:ext cx="1560450" cy="1553739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0353"/>
            <a:ext cx="6858000" cy="445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5833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2102" y="6369112"/>
            <a:ext cx="6092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大家盼望已久的年度旅游活动终于到来了，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日早上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出发，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乘车前往旅游目的地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----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浙江磐安，磐安以山水之美著称。第一站舞龙峡，舞龙峡景区位于浙江省级风景名胜区夹溪上游。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8313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2557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442"/>
            <a:ext cx="6858000" cy="474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359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036" y="6368811"/>
            <a:ext cx="592974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进入景区，首先体验的是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浙江地区最高最长的全玻璃栈桥，全长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88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米，宽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2.6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米，垂直落差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88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米。桥面采用透明玻璃铺设，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而且玻璃桥有一段做了特效处理，踩上去时会迅速出现裂痕并伴随着清脆的破裂声，绝对是感官上的强烈刺激。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720"/>
            <a:ext cx="6858000" cy="5089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8313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2557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41034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6526" y="6895053"/>
            <a:ext cx="5756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接下来走进华东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首座摩天旋转筒梯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腾龙转运梯，位于舞龙峡景区玄武山的悬崖边，是进入下一游览区域的必经之路，初行者大胆扶梯远观，难免头晕目眩、如临深渊，比走玻璃桥更有莫名的恐惧感。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620"/>
            <a:ext cx="6858000" cy="589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8313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6255" y="2531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87381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036" y="6313484"/>
            <a:ext cx="5721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除了感受惊险刺激，景区也有汇集潭、湖、石、山、林等丰富自然资源，特点是多瀑布，可谓是星罗棋布，随处都可见到，其中尤以跌水腾龙、洞天飞龙、连天盘龙、千丈跃龙、仙雅卧龙五大瀑布最为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壮观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形态犹如千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条龙以各种不同的姿态在不停地舞动。这些天然美景让人放松心情、赏心悦目。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220"/>
            <a:ext cx="6858000" cy="5164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8313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0837" y="2633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26275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6027" y="6130013"/>
            <a:ext cx="60301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游完舞龙峡，我们来到“乌石村”，因为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那里房屋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的墙体完全就是用一块块形状大小完全没有规则的黑石垒起来，靠镶嵌而成的，且墙面十分平整，真的是很不容易，这足以体现当地人民的聪明才智。乌石村以其独特的民居特色，再加上四周优美的环境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古枫参天，翠竹连绵，炊烟袅袅，梯田层层，呈现出一派美丽的乡村田园风光。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72"/>
            <a:ext cx="3605645" cy="5146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049" y="831272"/>
            <a:ext cx="3548951" cy="5146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83130"/>
            <a:ext cx="1842653" cy="62215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7351" y="3407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541258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439" y="6119153"/>
            <a:ext cx="61531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第二天上午，我们驱车前往“水下孔”景区，一入景区，飞瀑下泄的轰鸣声就不断灌绝于耳。行程是沿着蜿蜒栈道和阶梯由山顶走到谷底，再要由谷底返回到山顶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我们立于谷底，仰望天空，试着用自己的相机拍下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了“水下孔”，罗汉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瀑确实名不虚传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，它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米的高处，倾泄而下，跌落穴底，水花四溅，极具震撼力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051"/>
            <a:ext cx="6858000" cy="47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83130"/>
            <a:ext cx="1842653" cy="62215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32557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962102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294498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3701" y="5841304"/>
            <a:ext cx="590278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下午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我们所到的景区名叫为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“十八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涡景区”，刻在门碑上的“十八涡”字乃由著名香港雕塑家沈默所雕刻，区内多山谷峡流，形成原因源之于远古的造山运动，在强烈的地形切割和长期流水作用下，造就了今古奇观。近千米长的河床陡然下跌，水流随着这险势跌落入潭，掀起轩然大波，呼啸着穿过山崖，钻过峡谷，打造了十八个连接不断的险涡和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深潭。</a:t>
            </a:r>
            <a:endParaRPr lang="zh-CN" altLang="en-US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5651"/>
            <a:ext cx="6830188" cy="453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454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6303" y="6022540"/>
            <a:ext cx="5725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们在这个景区足足呆上了有两个多小时，期间不停行走于蜿蜒弯曲建筑在悬崖峭壁上的栈道，山谷峡流，奇峰峭岩的胜景尽收眼底。怪石嶙峋，瀑潭精美，巨大的石头有的像鳄鱼，有的像乌龟，有的像狮子，你大胆地想象吧。两个多小时走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下来虽然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感觉很疲惫，但我们乐此不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彼。</a:t>
            </a:r>
            <a:endParaRPr lang="zh-CN" altLang="en-US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8580"/>
            <a:ext cx="6858001" cy="469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83130"/>
            <a:ext cx="1842653" cy="622150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32557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49243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920</Words>
  <Application>Microsoft Office PowerPoint</Application>
  <PresentationFormat>全屏显示(4:3)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方正舒体</vt:lpstr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71</cp:revision>
  <dcterms:created xsi:type="dcterms:W3CDTF">2018-04-25T02:54:26Z</dcterms:created>
  <dcterms:modified xsi:type="dcterms:W3CDTF">2019-04-19T01:13:04Z</dcterms:modified>
</cp:coreProperties>
</file>