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311" r:id="rId2"/>
    <p:sldId id="312" r:id="rId3"/>
    <p:sldId id="319" r:id="rId4"/>
    <p:sldId id="314" r:id="rId5"/>
    <p:sldId id="315" r:id="rId6"/>
    <p:sldId id="318" r:id="rId7"/>
    <p:sldId id="317" r:id="rId8"/>
    <p:sldId id="320"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599E"/>
    <a:srgbClr val="3333FF"/>
    <a:srgbClr val="507B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深色样式 2 - 强调 5/强调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03" autoAdjust="0"/>
    <p:restoredTop sz="94632" autoAdjust="0"/>
  </p:normalViewPr>
  <p:slideViewPr>
    <p:cSldViewPr snapToGrid="0">
      <p:cViewPr varScale="1">
        <p:scale>
          <a:sx n="92" d="100"/>
          <a:sy n="92" d="100"/>
        </p:scale>
        <p:origin x="366"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63" d="100"/>
          <a:sy n="63" d="100"/>
        </p:scale>
        <p:origin x="313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7A894569-E4F6-4E71-A63F-D396070902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210E7125-F8C0-40FA-941E-6B2B1F44F46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7AA7A2-096F-4892-9700-1442CB78DB81}" type="datetimeFigureOut">
              <a:rPr lang="en-US" smtClean="0"/>
              <a:pPr/>
              <a:t>3/29/2019</a:t>
            </a:fld>
            <a:endParaRPr lang="en-US"/>
          </a:p>
        </p:txBody>
      </p:sp>
      <p:sp>
        <p:nvSpPr>
          <p:cNvPr id="4" name="Footer Placeholder 3">
            <a:extLst>
              <a:ext uri="{FF2B5EF4-FFF2-40B4-BE49-F238E27FC236}">
                <a16:creationId xmlns:a16="http://schemas.microsoft.com/office/drawing/2014/main" xmlns="" id="{6DCD797E-16D3-4DCD-B379-C53CC0E14A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EBADFDD6-018B-4389-A001-C4AC9EF22EF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0E1661-80E8-4287-A6D6-D222E9182813}" type="slidenum">
              <a:rPr lang="en-US" smtClean="0"/>
              <a:pPr/>
              <a:t>‹#›</a:t>
            </a:fld>
            <a:endParaRPr lang="en-US"/>
          </a:p>
        </p:txBody>
      </p:sp>
    </p:spTree>
    <p:extLst>
      <p:ext uri="{BB962C8B-B14F-4D97-AF65-F5344CB8AC3E}">
        <p14:creationId xmlns:p14="http://schemas.microsoft.com/office/powerpoint/2010/main" val="5171599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9EE3B-06F5-4C1D-B631-20D69864EAD0}" type="datetimeFigureOut">
              <a:rPr lang="zh-CN" altLang="en-US" smtClean="0"/>
              <a:pPr/>
              <a:t>2019-3-29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5F061D-262C-4556-9E6F-217F599DE484}" type="slidenum">
              <a:rPr lang="zh-CN" altLang="en-US" smtClean="0"/>
              <a:pPr/>
              <a:t>‹#›</a:t>
            </a:fld>
            <a:endParaRPr lang="zh-CN" altLang="en-US"/>
          </a:p>
        </p:txBody>
      </p:sp>
    </p:spTree>
    <p:extLst>
      <p:ext uri="{BB962C8B-B14F-4D97-AF65-F5344CB8AC3E}">
        <p14:creationId xmlns:p14="http://schemas.microsoft.com/office/powerpoint/2010/main" val="85791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A8224893-DBDA-4BFA-9CE1-4BFE7CD0F8CF}" type="datetime1">
              <a:rPr lang="en-US" smtClean="0"/>
              <a:t>3/29/2019</a:t>
            </a:fld>
            <a:endParaRPr lang="en-US"/>
          </a:p>
        </p:txBody>
      </p:sp>
      <p:sp>
        <p:nvSpPr>
          <p:cNvPr id="5" name="Footer Placeholder 4"/>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6" name="Slide Number Placeholder 5"/>
          <p:cNvSpPr>
            <a:spLocks noGrp="1"/>
          </p:cNvSpPr>
          <p:nvPr>
            <p:ph type="sldNum" sz="quarter" idx="12"/>
          </p:nvPr>
        </p:nvSpPr>
        <p:spPr/>
        <p:txBody>
          <a:bodyPr/>
          <a:lstStyle/>
          <a:p>
            <a:fld id="{62903392-8F79-4402-8993-D1DB2BD1C636}" type="slidenum">
              <a:rPr lang="zh-CN" altLang="en-US" smtClean="0"/>
              <a:pPr/>
              <a:t>‹#›</a:t>
            </a:fld>
            <a:endParaRPr lang="zh-CN" altLang="en-US" dirty="0"/>
          </a:p>
        </p:txBody>
      </p:sp>
    </p:spTree>
    <p:extLst>
      <p:ext uri="{BB962C8B-B14F-4D97-AF65-F5344CB8AC3E}">
        <p14:creationId xmlns:p14="http://schemas.microsoft.com/office/powerpoint/2010/main" val="1225151166"/>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3/29/2019</a:t>
            </a:fld>
            <a:endParaRPr lang="en-US"/>
          </a:p>
        </p:txBody>
      </p:sp>
      <p:sp>
        <p:nvSpPr>
          <p:cNvPr id="5" name="Footer Placeholder 4"/>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6" name="Slide Number Placeholder 5"/>
          <p:cNvSpPr>
            <a:spLocks noGrp="1"/>
          </p:cNvSpPr>
          <p:nvPr>
            <p:ph type="sldNum" sz="quarter" idx="12"/>
          </p:nvPr>
        </p:nvSpPr>
        <p:spPr/>
        <p:txBody>
          <a:bodyPr/>
          <a:lstStyle/>
          <a:p>
            <a:fld id="{F0AD4FFC-8207-4B61-BDE3-BE25CDA1AD64}" type="slidenum">
              <a:rPr lang="en-US" altLang="zh-CN" smtClean="0"/>
              <a:pPr/>
              <a:t>‹#›</a:t>
            </a:fld>
            <a:endParaRPr lang="zh-CN" altLang="en-US" dirty="0"/>
          </a:p>
        </p:txBody>
      </p:sp>
    </p:spTree>
    <p:extLst>
      <p:ext uri="{BB962C8B-B14F-4D97-AF65-F5344CB8AC3E}">
        <p14:creationId xmlns:p14="http://schemas.microsoft.com/office/powerpoint/2010/main" val="206263572"/>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3A77B6E1-634A-48DC-9E8B-D894023267EF}" type="datetime1">
              <a:rPr lang="en-US" smtClean="0"/>
              <a:t>3/29/2019</a:t>
            </a:fld>
            <a:endParaRPr lang="en-US"/>
          </a:p>
        </p:txBody>
      </p:sp>
      <p:sp>
        <p:nvSpPr>
          <p:cNvPr id="5" name="Footer Placeholder 4"/>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6" name="Slide Number Placeholder 5"/>
          <p:cNvSpPr>
            <a:spLocks noGrp="1"/>
          </p:cNvSpPr>
          <p:nvPr>
            <p:ph type="sldNum" sz="quarter" idx="12"/>
          </p:nvPr>
        </p:nvSpPr>
        <p:spPr/>
        <p:txBody>
          <a:bodyPr/>
          <a:lstStyle/>
          <a:p>
            <a:fld id="{75A69184-FA6E-40F4-8480-23011999039A}" type="slidenum">
              <a:rPr lang="en-US" altLang="zh-CN" smtClean="0"/>
              <a:pPr/>
              <a:t>‹#›</a:t>
            </a:fld>
            <a:endParaRPr lang="zh-CN" altLang="en-US" dirty="0"/>
          </a:p>
        </p:txBody>
      </p:sp>
    </p:spTree>
    <p:extLst>
      <p:ext uri="{BB962C8B-B14F-4D97-AF65-F5344CB8AC3E}">
        <p14:creationId xmlns:p14="http://schemas.microsoft.com/office/powerpoint/2010/main" val="1326380612"/>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B2D3E9E-A95C-48F2-B4BF-A71542E0BE9A}" type="datetime1">
              <a:rPr lang="en-US" smtClean="0"/>
              <a:t>3/29/2019</a:t>
            </a:fld>
            <a:endParaRPr lang="en-US"/>
          </a:p>
        </p:txBody>
      </p:sp>
      <p:sp>
        <p:nvSpPr>
          <p:cNvPr id="5" name="Footer Placeholder 4"/>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6" name="Slide Number Placeholder 5"/>
          <p:cNvSpPr>
            <a:spLocks noGrp="1"/>
          </p:cNvSpPr>
          <p:nvPr>
            <p:ph type="sldNum" sz="quarter" idx="12"/>
          </p:nvPr>
        </p:nvSpPr>
        <p:spPr/>
        <p:txBody>
          <a:bodyPr/>
          <a:lstStyle/>
          <a:p>
            <a:fld id="{5743D965-4CCF-4E9C-8BD6-54DBFE7BBCE7}" type="slidenum">
              <a:rPr lang="zh-CN" altLang="en-US" smtClean="0"/>
              <a:pPr/>
              <a:t>‹#›</a:t>
            </a:fld>
            <a:endParaRPr lang="zh-CN" altLang="en-US" dirty="0"/>
          </a:p>
        </p:txBody>
      </p:sp>
    </p:spTree>
    <p:extLst>
      <p:ext uri="{BB962C8B-B14F-4D97-AF65-F5344CB8AC3E}">
        <p14:creationId xmlns:p14="http://schemas.microsoft.com/office/powerpoint/2010/main" val="1228227875"/>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A50F84E2-2D7A-43CF-AC90-352A289A783A}" type="datetime1">
              <a:rPr lang="en-US" smtClean="0"/>
              <a:t>3/29/2019</a:t>
            </a:fld>
            <a:endParaRPr lang="en-US"/>
          </a:p>
        </p:txBody>
      </p:sp>
      <p:sp>
        <p:nvSpPr>
          <p:cNvPr id="5" name="Footer Placeholder 4"/>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6" name="Slide Number Placeholder 5"/>
          <p:cNvSpPr>
            <a:spLocks noGrp="1"/>
          </p:cNvSpPr>
          <p:nvPr>
            <p:ph type="sldNum" sz="quarter" idx="12"/>
          </p:nvPr>
        </p:nvSpPr>
        <p:spPr/>
        <p:txBody>
          <a:bodyPr/>
          <a:lstStyle/>
          <a:p>
            <a:fld id="{9DD12A38-926A-4711-BEA2-2580EE7B1A00}" type="slidenum">
              <a:rPr lang="en-US" altLang="zh-CN" smtClean="0"/>
              <a:pPr/>
              <a:t>‹#›</a:t>
            </a:fld>
            <a:endParaRPr lang="zh-CN" altLang="en-US" dirty="0"/>
          </a:p>
        </p:txBody>
      </p:sp>
    </p:spTree>
    <p:extLst>
      <p:ext uri="{BB962C8B-B14F-4D97-AF65-F5344CB8AC3E}">
        <p14:creationId xmlns:p14="http://schemas.microsoft.com/office/powerpoint/2010/main" val="1024813383"/>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3/29/2019</a:t>
            </a:fld>
            <a:endParaRPr lang="en-US"/>
          </a:p>
        </p:txBody>
      </p:sp>
      <p:sp>
        <p:nvSpPr>
          <p:cNvPr id="6" name="Footer Placeholder 5"/>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7" name="Slide Number Placeholder 6"/>
          <p:cNvSpPr>
            <a:spLocks noGrp="1"/>
          </p:cNvSpPr>
          <p:nvPr>
            <p:ph type="sldNum" sz="quarter" idx="12"/>
          </p:nvPr>
        </p:nvSpPr>
        <p:spPr/>
        <p:txBody>
          <a:bodyPr/>
          <a:lstStyle/>
          <a:p>
            <a:fld id="{3244625C-5B18-4CB7-9D95-531BFB14B731}" type="slidenum">
              <a:rPr lang="en-US" altLang="zh-CN" smtClean="0"/>
              <a:pPr/>
              <a:t>‹#›</a:t>
            </a:fld>
            <a:endParaRPr lang="zh-CN" altLang="en-US" dirty="0"/>
          </a:p>
        </p:txBody>
      </p:sp>
    </p:spTree>
    <p:extLst>
      <p:ext uri="{BB962C8B-B14F-4D97-AF65-F5344CB8AC3E}">
        <p14:creationId xmlns:p14="http://schemas.microsoft.com/office/powerpoint/2010/main" val="3539552066"/>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CE1DA07A-9201-4B4B-BAF2-015AFA30F520}" type="datetime1">
              <a:rPr lang="en-US" smtClean="0"/>
              <a:t>3/29/2019</a:t>
            </a:fld>
            <a:endParaRPr lang="en-US"/>
          </a:p>
        </p:txBody>
      </p:sp>
      <p:sp>
        <p:nvSpPr>
          <p:cNvPr id="8" name="Footer Placeholder 7"/>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9" name="Slide Number Placeholder 8"/>
          <p:cNvSpPr>
            <a:spLocks noGrp="1"/>
          </p:cNvSpPr>
          <p:nvPr>
            <p:ph type="sldNum" sz="quarter" idx="12"/>
          </p:nvPr>
        </p:nvSpPr>
        <p:spPr/>
        <p:txBody>
          <a:bodyPr/>
          <a:lstStyle/>
          <a:p>
            <a:fld id="{AEE1C524-6C3A-47C4-8EA4-1E33156D684D}" type="slidenum">
              <a:rPr lang="en-US" altLang="zh-CN" smtClean="0"/>
              <a:pPr/>
              <a:t>‹#›</a:t>
            </a:fld>
            <a:endParaRPr lang="zh-CN" altLang="en-US" dirty="0"/>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1939482279"/>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smtClean="0"/>
              <a:t>3/29/2019</a:t>
            </a:fld>
            <a:endParaRPr lang="en-US"/>
          </a:p>
        </p:txBody>
      </p:sp>
      <p:sp>
        <p:nvSpPr>
          <p:cNvPr id="4" name="Footer Placeholder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Slide Number Placeholder 4"/>
          <p:cNvSpPr>
            <a:spLocks noGrp="1"/>
          </p:cNvSpPr>
          <p:nvPr>
            <p:ph type="sldNum" sz="quarter" idx="12"/>
          </p:nvPr>
        </p:nvSpPr>
        <p:spPr/>
        <p:txBody>
          <a:bodyPr/>
          <a:lstStyle/>
          <a:p>
            <a:fld id="{5D8A7D41-7CAF-4671-AC68-A21EAF1F8F9F}" type="slidenum">
              <a:rPr lang="en-US" altLang="zh-CN" smtClean="0"/>
              <a:pPr/>
              <a:t>‹#›</a:t>
            </a:fld>
            <a:endParaRPr lang="zh-CN" altLang="en-US" dirty="0"/>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1134484833"/>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1">
              <a:rPr lang="en-US" smtClean="0"/>
              <a:t>3/29/2019</a:t>
            </a:fld>
            <a:endParaRPr lang="en-US"/>
          </a:p>
        </p:txBody>
      </p:sp>
      <p:sp>
        <p:nvSpPr>
          <p:cNvPr id="3" name="Footer Placeholder 2"/>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4" name="Slide Number Placeholder 3"/>
          <p:cNvSpPr>
            <a:spLocks noGrp="1"/>
          </p:cNvSpPr>
          <p:nvPr>
            <p:ph type="sldNum" sz="quarter" idx="12"/>
          </p:nvPr>
        </p:nvSpPr>
        <p:spPr/>
        <p:txBody>
          <a:bodyPr/>
          <a:lstStyle/>
          <a:p>
            <a:fld id="{0B90DBA0-F278-40F8-B329-C49823BA4BDC}" type="slidenum">
              <a:rPr lang="en-US" altLang="zh-CN" smtClean="0"/>
              <a:pPr/>
              <a:t>‹#›</a:t>
            </a:fld>
            <a:endParaRPr lang="zh-CN" altLang="en-US" dirty="0"/>
          </a:p>
        </p:txBody>
      </p:sp>
    </p:spTree>
    <p:extLst>
      <p:ext uri="{BB962C8B-B14F-4D97-AF65-F5344CB8AC3E}">
        <p14:creationId xmlns:p14="http://schemas.microsoft.com/office/powerpoint/2010/main" val="3582819350"/>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AF6E2C9B-5FA2-460D-9BE7-B0812FC2A6FF}" type="datetime1">
              <a:rPr lang="en-US" smtClean="0"/>
              <a:t>3/29/2019</a:t>
            </a:fld>
            <a:endParaRPr lang="en-US"/>
          </a:p>
        </p:txBody>
      </p:sp>
      <p:sp>
        <p:nvSpPr>
          <p:cNvPr id="6" name="Footer Placeholder 5"/>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7" name="Slide Number Placeholder 6"/>
          <p:cNvSpPr>
            <a:spLocks noGrp="1"/>
          </p:cNvSpPr>
          <p:nvPr>
            <p:ph type="sldNum" sz="quarter" idx="12"/>
          </p:nvPr>
        </p:nvSpPr>
        <p:spPr/>
        <p:txBody>
          <a:bodyPr/>
          <a:lstStyle/>
          <a:p>
            <a:fld id="{2B195660-0A08-44B7-8176-1BEFB19FB76B}" type="slidenum">
              <a:rPr lang="en-US" altLang="zh-CN" smtClean="0"/>
              <a:pPr/>
              <a:t>‹#›</a:t>
            </a:fld>
            <a:endParaRPr lang="zh-CN" altLang="en-US" dirty="0"/>
          </a:p>
        </p:txBody>
      </p:sp>
    </p:spTree>
    <p:extLst>
      <p:ext uri="{BB962C8B-B14F-4D97-AF65-F5344CB8AC3E}">
        <p14:creationId xmlns:p14="http://schemas.microsoft.com/office/powerpoint/2010/main" val="113862910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1D374940-A916-4C8B-9648-02A2D3898F9E}" type="datetime1">
              <a:rPr lang="en-US" smtClean="0"/>
              <a:t>3/29/2019</a:t>
            </a:fld>
            <a:endParaRPr lang="en-US"/>
          </a:p>
        </p:txBody>
      </p:sp>
      <p:sp>
        <p:nvSpPr>
          <p:cNvPr id="6" name="Footer Placeholder 5"/>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7" name="Slide Number Placeholder 6"/>
          <p:cNvSpPr>
            <a:spLocks noGrp="1"/>
          </p:cNvSpPr>
          <p:nvPr>
            <p:ph type="sldNum" sz="quarter" idx="12"/>
          </p:nvPr>
        </p:nvSpPr>
        <p:spPr/>
        <p:txBody>
          <a:bodyPr/>
          <a:lstStyle/>
          <a:p>
            <a:fld id="{7877815D-4410-4C7C-AEA4-14F4F95341DA}" type="slidenum">
              <a:rPr lang="en-US" altLang="zh-CN" smtClean="0"/>
              <a:pPr/>
              <a:t>‹#›</a:t>
            </a:fld>
            <a:endParaRPr lang="zh-CN" altLang="en-US" dirty="0"/>
          </a:p>
        </p:txBody>
      </p:sp>
    </p:spTree>
    <p:extLst>
      <p:ext uri="{BB962C8B-B14F-4D97-AF65-F5344CB8AC3E}">
        <p14:creationId xmlns:p14="http://schemas.microsoft.com/office/powerpoint/2010/main" val="1489245230"/>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aemcomponents.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5586B75A-687E-405C-8A0B-8D00578BA2C3}" type="datetime1">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r>
              <a:rPr lang="en-US" altLang="zh-CN">
                <a:solidFill>
                  <a:srgbClr val="0070C0"/>
                </a:solidFill>
              </a:rPr>
              <a:t>Confidential</a:t>
            </a:r>
            <a:endParaRPr lang="en-US" altLang="zh-CN" dirty="0">
              <a:solidFill>
                <a:srgbClr val="0070C0"/>
              </a:solidFill>
            </a:endParaRPr>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AE8ACD0-E946-484A-B50F-E97A58C49F36}" type="slidenum">
              <a:rPr lang="en-US" smtClean="0"/>
              <a:pPr/>
              <a:t>‹#›</a:t>
            </a:fld>
            <a:endParaRPr lang="en-US" dirty="0"/>
          </a:p>
        </p:txBody>
      </p:sp>
      <p:pic>
        <p:nvPicPr>
          <p:cNvPr id="7" name="Picture 2" descr="E:\AEM Logo\20171106 AEM R\AEM US Logo Transparent background.png">
            <a:extLst>
              <a:ext uri="{FF2B5EF4-FFF2-40B4-BE49-F238E27FC236}">
                <a16:creationId xmlns:a16="http://schemas.microsoft.com/office/drawing/2014/main" xmlns="" id="{2094D2E7-1CCA-4342-A023-EBA783BF013E}"/>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1641" y="283009"/>
            <a:ext cx="1560945" cy="475907"/>
          </a:xfrm>
          <a:prstGeom prst="rect">
            <a:avLst/>
          </a:prstGeom>
          <a:noFill/>
          <a:extLst>
            <a:ext uri="{909E8E84-426E-40DD-AFC4-6F175D3DCCD1}">
              <a14:hiddenFill xmlns:a14="http://schemas.microsoft.com/office/drawing/2010/main">
                <a:solidFill>
                  <a:srgbClr val="FFFFFF"/>
                </a:solidFill>
              </a14:hiddenFill>
            </a:ext>
          </a:extLst>
        </p:spPr>
      </p:pic>
      <p:sp>
        <p:nvSpPr>
          <p:cNvPr id="8" name="Footer Placeholder 2">
            <a:extLst>
              <a:ext uri="{FF2B5EF4-FFF2-40B4-BE49-F238E27FC236}">
                <a16:creationId xmlns:a16="http://schemas.microsoft.com/office/drawing/2014/main" xmlns="" id="{3F0D8DD5-A8B7-423D-8867-F31573EBF3F6}"/>
              </a:ext>
            </a:extLst>
          </p:cNvPr>
          <p:cNvSpPr txBox="1">
            <a:spLocks/>
          </p:cNvSpPr>
          <p:nvPr userDrawn="1"/>
        </p:nvSpPr>
        <p:spPr>
          <a:xfrm>
            <a:off x="547254" y="760620"/>
            <a:ext cx="2214418" cy="26461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zh-CN"/>
            </a:defPPr>
            <a:lvl1pPr marL="0" algn="l" defTabSz="914400" rtl="0" eaLnBrk="1" latinLnBrk="0" hangingPunct="1">
              <a:lnSpc>
                <a:spcPct val="85000"/>
              </a:lnSpc>
              <a:spcBef>
                <a:spcPct val="20000"/>
              </a:spcBef>
              <a:buClr>
                <a:srgbClr val="660033"/>
              </a:buClr>
              <a:buChar char="•"/>
              <a:defRPr sz="2800" b="1" i="1" kern="1200">
                <a:solidFill>
                  <a:schemeClr val="tx1"/>
                </a:solidFill>
                <a:latin typeface="Times New Roman" pitchFamily="18" charset="0"/>
                <a:ea typeface="+mn-ea"/>
                <a:cs typeface="+mn-cs"/>
              </a:defRPr>
            </a:lvl1pPr>
            <a:lvl2pPr marL="742950" indent="-285750" algn="l" defTabSz="914400" rtl="0" eaLnBrk="1" latinLnBrk="0" hangingPunct="1">
              <a:lnSpc>
                <a:spcPct val="85000"/>
              </a:lnSpc>
              <a:spcBef>
                <a:spcPct val="20000"/>
              </a:spcBef>
              <a:buClr>
                <a:srgbClr val="660033"/>
              </a:buClr>
              <a:buChar char="–"/>
              <a:defRPr sz="2400" b="1" i="1" kern="1200">
                <a:solidFill>
                  <a:schemeClr val="tx1"/>
                </a:solidFill>
                <a:latin typeface="Times New Roman" pitchFamily="18" charset="0"/>
                <a:ea typeface="+mn-ea"/>
                <a:cs typeface="+mn-cs"/>
              </a:defRPr>
            </a:lvl2pPr>
            <a:lvl3pPr marL="1143000" indent="-228600" algn="l" defTabSz="914400" rtl="0" eaLnBrk="1" latinLnBrk="0" hangingPunct="1">
              <a:lnSpc>
                <a:spcPct val="85000"/>
              </a:lnSpc>
              <a:spcBef>
                <a:spcPct val="20000"/>
              </a:spcBef>
              <a:buClr>
                <a:srgbClr val="660033"/>
              </a:buClr>
              <a:buChar char="•"/>
              <a:defRPr sz="2000" b="1" i="1" kern="1200">
                <a:solidFill>
                  <a:schemeClr val="tx1"/>
                </a:solidFill>
                <a:latin typeface="Times New Roman" pitchFamily="18" charset="0"/>
                <a:ea typeface="+mn-ea"/>
                <a:cs typeface="+mn-cs"/>
              </a:defRPr>
            </a:lvl3pPr>
            <a:lvl4pPr marL="1600200" indent="-228600" algn="l" defTabSz="914400" rtl="0" eaLnBrk="1" latinLnBrk="0" hangingPunct="1">
              <a:lnSpc>
                <a:spcPct val="85000"/>
              </a:lnSpc>
              <a:spcBef>
                <a:spcPct val="20000"/>
              </a:spcBef>
              <a:buClr>
                <a:srgbClr val="660033"/>
              </a:buClr>
              <a:buChar char="–"/>
              <a:defRPr sz="1800" b="1" i="1" kern="1200">
                <a:solidFill>
                  <a:schemeClr val="tx1"/>
                </a:solidFill>
                <a:latin typeface="Times New Roman" pitchFamily="18" charset="0"/>
                <a:ea typeface="+mn-ea"/>
                <a:cs typeface="+mn-cs"/>
              </a:defRPr>
            </a:lvl4pPr>
            <a:lvl5pPr marL="2057400" indent="-228600" algn="l" defTabSz="914400" rtl="0" eaLnBrk="1" latinLnBrk="0" hangingPunct="1">
              <a:lnSpc>
                <a:spcPct val="85000"/>
              </a:lnSpc>
              <a:spcBef>
                <a:spcPct val="20000"/>
              </a:spcBef>
              <a:buClr>
                <a:srgbClr val="660033"/>
              </a:buClr>
              <a:buChar char="•"/>
              <a:defRPr sz="1800" b="1" i="1" kern="1200">
                <a:solidFill>
                  <a:schemeClr val="tx1"/>
                </a:solidFill>
                <a:latin typeface="Times New Roman" pitchFamily="18" charset="0"/>
                <a:ea typeface="+mn-ea"/>
                <a:cs typeface="+mn-cs"/>
              </a:defRPr>
            </a:lvl5pPr>
            <a:lvl6pPr marL="25146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6pPr>
            <a:lvl7pPr marL="29718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7pPr>
            <a:lvl8pPr marL="34290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8pPr>
            <a:lvl9pPr marL="3886200" indent="-228600" algn="l" defTabSz="914400" rtl="0" eaLnBrk="0" fontAlgn="base" latinLnBrk="0" hangingPunct="0">
              <a:lnSpc>
                <a:spcPct val="85000"/>
              </a:lnSpc>
              <a:spcBef>
                <a:spcPct val="20000"/>
              </a:spcBef>
              <a:spcAft>
                <a:spcPct val="0"/>
              </a:spcAft>
              <a:buClr>
                <a:srgbClr val="660033"/>
              </a:buClr>
              <a:buChar char="•"/>
              <a:defRPr sz="1800" b="1" i="1" kern="1200">
                <a:solidFill>
                  <a:schemeClr val="tx1"/>
                </a:solidFill>
                <a:latin typeface="Times New Roman" pitchFamily="18" charset="0"/>
                <a:ea typeface="+mn-ea"/>
                <a:cs typeface="+mn-cs"/>
              </a:defRPr>
            </a:lvl9pPr>
          </a:lstStyle>
          <a:p>
            <a:pPr algn="ctr">
              <a:buFontTx/>
              <a:buNone/>
            </a:pPr>
            <a:r>
              <a:rPr lang="en-US" sz="1200">
                <a:solidFill>
                  <a:srgbClr val="0070C0"/>
                </a:solidFill>
              </a:rPr>
              <a:t>Innovative Circuit Protection</a:t>
            </a:r>
            <a:endParaRPr lang="en-US" sz="1200" dirty="0">
              <a:solidFill>
                <a:srgbClr val="0070C0"/>
              </a:solidFill>
            </a:endParaRPr>
          </a:p>
        </p:txBody>
      </p:sp>
      <p:cxnSp>
        <p:nvCxnSpPr>
          <p:cNvPr id="9" name="Straight Connector 6">
            <a:extLst>
              <a:ext uri="{FF2B5EF4-FFF2-40B4-BE49-F238E27FC236}">
                <a16:creationId xmlns:a16="http://schemas.microsoft.com/office/drawing/2014/main" xmlns="" id="{C53A2399-A3CE-4193-B55D-47344A73D9A1}"/>
              </a:ext>
            </a:extLst>
          </p:cNvPr>
          <p:cNvCxnSpPr>
            <a:cxnSpLocks/>
          </p:cNvCxnSpPr>
          <p:nvPr userDrawn="1"/>
        </p:nvCxnSpPr>
        <p:spPr>
          <a:xfrm>
            <a:off x="600363" y="1043709"/>
            <a:ext cx="10991273" cy="0"/>
          </a:xfrm>
          <a:prstGeom prst="line">
            <a:avLst/>
          </a:prstGeom>
          <a:ln>
            <a:solidFill>
              <a:srgbClr val="FF3300"/>
            </a:solidFill>
          </a:ln>
        </p:spPr>
        <p:style>
          <a:lnRef idx="1">
            <a:schemeClr val="accent1"/>
          </a:lnRef>
          <a:fillRef idx="0">
            <a:schemeClr val="accent1"/>
          </a:fillRef>
          <a:effectRef idx="0">
            <a:schemeClr val="accent1"/>
          </a:effectRef>
          <a:fontRef idx="minor">
            <a:schemeClr val="tx1"/>
          </a:fontRef>
        </p:style>
      </p:cxnSp>
      <p:sp>
        <p:nvSpPr>
          <p:cNvPr id="10" name="TextBox 11">
            <a:extLst>
              <a:ext uri="{FF2B5EF4-FFF2-40B4-BE49-F238E27FC236}">
                <a16:creationId xmlns:a16="http://schemas.microsoft.com/office/drawing/2014/main" xmlns="" id="{CAA78373-5AA5-43BA-9BDC-BE1697AD1B38}"/>
              </a:ext>
            </a:extLst>
          </p:cNvPr>
          <p:cNvSpPr txBox="1"/>
          <p:nvPr userDrawn="1"/>
        </p:nvSpPr>
        <p:spPr>
          <a:xfrm>
            <a:off x="838200" y="6369780"/>
            <a:ext cx="2993136" cy="276999"/>
          </a:xfrm>
          <a:prstGeom prst="rect">
            <a:avLst/>
          </a:prstGeom>
          <a:noFill/>
        </p:spPr>
        <p:txBody>
          <a:bodyPr wrap="square" rtlCol="0">
            <a:spAutoFit/>
          </a:bodyPr>
          <a:lstStyle/>
          <a:p>
            <a:r>
              <a:rPr lang="en-US" altLang="zh-CN" sz="1200" dirty="0">
                <a:solidFill>
                  <a:schemeClr val="tx2">
                    <a:lumMod val="75000"/>
                  </a:schemeClr>
                </a:solidFill>
                <a:hlinkClick r:id="rId14"/>
              </a:rPr>
              <a:t>www.aemcomponents.com</a:t>
            </a:r>
            <a:endParaRPr lang="en-US" altLang="zh-CN" sz="1200" dirty="0">
              <a:solidFill>
                <a:schemeClr val="tx2">
                  <a:lumMod val="75000"/>
                </a:schemeClr>
              </a:solidFill>
            </a:endParaRPr>
          </a:p>
        </p:txBody>
      </p:sp>
    </p:spTree>
    <p:extLst>
      <p:ext uri="{BB962C8B-B14F-4D97-AF65-F5344CB8AC3E}">
        <p14:creationId xmlns:p14="http://schemas.microsoft.com/office/powerpoint/2010/main" val="3268907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pull/>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hyperlink" Target="http://www.baidu.com/link?url=Xec5ssqY-6uiOmln_kAyjOmNR1xQzBDZHdnPj_ThWIKwvkR5vbcVHXHevE5w8mIRWqC9aTUCGDFvbLAKtGP3d3l_97uNyH3Tjnr8myzdvfW" TargetMode="External"/><Relationship Id="rId1" Type="http://schemas.openxmlformats.org/officeDocument/2006/relationships/slideLayout" Target="../slideLayouts/slideLayout2.xml"/><Relationship Id="rId6" Type="http://schemas.openxmlformats.org/officeDocument/2006/relationships/hyperlink" Target="https://image.baidu.com/search/detail?ct=503316480&amp;z=&amp;tn=baiduimagedetail&amp;ipn=d&amp;word=MONITOR&amp;step_word=&amp;ie=utf-8&amp;in=&amp;cl=2&amp;lm=-1&amp;st=-1&amp;cs=1486924107,1443231683&amp;os=3860035280,1400513611&amp;simid=3400879612,251120189&amp;pn=31&amp;rn=1&amp;di=87240265640&amp;ln=1988&amp;fr=&amp;fmq=1528539113304_R&amp;ic=0&amp;s=undefined&amp;se=&amp;sme=&amp;tab=0&amp;width=&amp;height=&amp;face=undefined&amp;is=0,0&amp;istype=2&amp;ist=&amp;jit=&amp;bdtype=0&amp;spn=0&amp;pi=0&amp;gsm=0&amp;objurl=http://pc2notebook.it/imgart/301771.jpg&amp;rpstart=0&amp;rpnum=0&amp;adpicid=0" TargetMode="External"/><Relationship Id="rId11" Type="http://schemas.openxmlformats.org/officeDocument/2006/relationships/image" Target="../media/image11.png"/><Relationship Id="rId5" Type="http://schemas.openxmlformats.org/officeDocument/2006/relationships/image" Target="../media/image6.jpeg"/><Relationship Id="rId10" Type="http://schemas.openxmlformats.org/officeDocument/2006/relationships/image" Target="../media/image10.jpeg"/><Relationship Id="rId4" Type="http://schemas.openxmlformats.org/officeDocument/2006/relationships/image" Target="../media/image5.jpe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1</a:t>
            </a:fld>
            <a:endParaRPr lang="zh-CN" altLang="en-US" dirty="0"/>
          </a:p>
        </p:txBody>
      </p:sp>
      <p:sp>
        <p:nvSpPr>
          <p:cNvPr id="6" name="Rectangle 2"/>
          <p:cNvSpPr txBox="1">
            <a:spLocks noChangeArrowheads="1"/>
          </p:cNvSpPr>
          <p:nvPr/>
        </p:nvSpPr>
        <p:spPr>
          <a:xfrm>
            <a:off x="3454502" y="2064206"/>
            <a:ext cx="5282995" cy="1470025"/>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4800" dirty="0">
                <a:solidFill>
                  <a:srgbClr val="0070C0"/>
                </a:solidFill>
                <a:latin typeface="楷体" panose="02010609060101010101" pitchFamily="49" charset="-122"/>
                <a:ea typeface="楷体" panose="02010609060101010101" pitchFamily="49" charset="-122"/>
                <a:cs typeface="Arial" panose="020B0604020202020204" pitchFamily="34" charset="0"/>
              </a:rPr>
              <a:t>扩展</a:t>
            </a:r>
            <a:r>
              <a:rPr lang="zh-CN" altLang="en-US" sz="4800" dirty="0" smtClean="0">
                <a:solidFill>
                  <a:srgbClr val="0070C0"/>
                </a:solidFill>
                <a:latin typeface="楷体" panose="02010609060101010101" pitchFamily="49" charset="-122"/>
                <a:ea typeface="楷体" panose="02010609060101010101" pitchFamily="49" charset="-122"/>
                <a:cs typeface="Arial" panose="020B0604020202020204" pitchFamily="34" charset="0"/>
              </a:rPr>
              <a:t>坞的电路保护</a:t>
            </a:r>
            <a:endParaRPr lang="en-US" altLang="zh-CN" sz="4800" dirty="0">
              <a:solidFill>
                <a:srgbClr val="0070C0"/>
              </a:solidFill>
              <a:latin typeface="楷体" panose="02010609060101010101" pitchFamily="49" charset="-122"/>
              <a:ea typeface="楷体" panose="02010609060101010101" pitchFamily="49" charset="-122"/>
              <a:cs typeface="Arial" panose="020B0604020202020204" pitchFamily="34" charset="0"/>
            </a:endParaRPr>
          </a:p>
        </p:txBody>
      </p:sp>
      <p:sp>
        <p:nvSpPr>
          <p:cNvPr id="7" name="Text Box 7"/>
          <p:cNvSpPr txBox="1">
            <a:spLocks noChangeArrowheads="1"/>
          </p:cNvSpPr>
          <p:nvPr/>
        </p:nvSpPr>
        <p:spPr bwMode="auto">
          <a:xfrm>
            <a:off x="6784428" y="4319071"/>
            <a:ext cx="4381500" cy="1000274"/>
          </a:xfrm>
          <a:prstGeom prst="rect">
            <a:avLst/>
          </a:prstGeom>
          <a:noFill/>
          <a:ln w="9525">
            <a:noFill/>
            <a:miter lim="800000"/>
            <a:headEnd/>
            <a:tailEnd/>
          </a:ln>
        </p:spPr>
        <p:txBody>
          <a:bodyPr>
            <a:spAutoFit/>
          </a:bodyPr>
          <a:lstStyle/>
          <a:p>
            <a:pPr algn="ctr">
              <a:spcBef>
                <a:spcPct val="50000"/>
              </a:spcBef>
            </a:pPr>
            <a:r>
              <a:rPr lang="en-US" altLang="zh-CN" sz="3200" b="1" dirty="0">
                <a:solidFill>
                  <a:schemeClr val="accent1"/>
                </a:solidFill>
                <a:latin typeface="Arial Black" pitchFamily="34" charset="0"/>
                <a:ea typeface="华文琥珀" pitchFamily="2" charset="-122"/>
              </a:rPr>
              <a:t>AEM</a:t>
            </a:r>
            <a:r>
              <a:rPr lang="zh-CN" altLang="en-US" sz="3200" dirty="0">
                <a:solidFill>
                  <a:schemeClr val="accent1"/>
                </a:solidFill>
                <a:latin typeface="华文琥珀" pitchFamily="2" charset="-122"/>
                <a:ea typeface="华文琥珀" pitchFamily="2" charset="-122"/>
              </a:rPr>
              <a:t>周末分享</a:t>
            </a:r>
          </a:p>
          <a:p>
            <a:pPr algn="r">
              <a:spcBef>
                <a:spcPct val="50000"/>
              </a:spcBef>
            </a:pPr>
            <a:r>
              <a:rPr lang="zh-CN" altLang="en-US" dirty="0">
                <a:solidFill>
                  <a:schemeClr val="accent1"/>
                </a:solidFill>
                <a:latin typeface="华文琥珀" pitchFamily="2" charset="-122"/>
                <a:ea typeface="华文琥珀" pitchFamily="2" charset="-122"/>
              </a:rPr>
              <a:t>第 </a:t>
            </a:r>
            <a:r>
              <a:rPr lang="en-US" altLang="zh-CN" dirty="0" smtClean="0">
                <a:solidFill>
                  <a:schemeClr val="accent1"/>
                </a:solidFill>
                <a:latin typeface="华文琥珀" pitchFamily="2" charset="-122"/>
                <a:ea typeface="华文琥珀" pitchFamily="2" charset="-122"/>
              </a:rPr>
              <a:t>356 </a:t>
            </a:r>
            <a:r>
              <a:rPr lang="zh-CN" altLang="en-US" dirty="0" smtClean="0">
                <a:solidFill>
                  <a:schemeClr val="accent1"/>
                </a:solidFill>
                <a:latin typeface="华文琥珀" pitchFamily="2" charset="-122"/>
                <a:ea typeface="华文琥珀" pitchFamily="2" charset="-122"/>
              </a:rPr>
              <a:t>期</a:t>
            </a:r>
            <a:endParaRPr lang="zh-CN" altLang="en-US" dirty="0">
              <a:solidFill>
                <a:schemeClr val="accent1"/>
              </a:solidFill>
              <a:latin typeface="华文琥珀" pitchFamily="2" charset="-122"/>
              <a:ea typeface="华文琥珀" pitchFamily="2" charset="-122"/>
            </a:endParaRPr>
          </a:p>
        </p:txBody>
      </p:sp>
      <p:sp>
        <p:nvSpPr>
          <p:cNvPr id="8" name="Text Box 7"/>
          <p:cNvSpPr txBox="1">
            <a:spLocks noChangeArrowheads="1"/>
          </p:cNvSpPr>
          <p:nvPr/>
        </p:nvSpPr>
        <p:spPr bwMode="auto">
          <a:xfrm>
            <a:off x="8154608" y="483870"/>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970144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2</a:t>
            </a:fld>
            <a:endParaRPr lang="zh-CN" altLang="en-US" dirty="0"/>
          </a:p>
        </p:txBody>
      </p:sp>
      <p:sp>
        <p:nvSpPr>
          <p:cNvPr id="6" name="矩形 5"/>
          <p:cNvSpPr/>
          <p:nvPr/>
        </p:nvSpPr>
        <p:spPr>
          <a:xfrm>
            <a:off x="711235" y="1597136"/>
            <a:ext cx="10769529" cy="3370153"/>
          </a:xfrm>
          <a:prstGeom prst="rect">
            <a:avLst/>
          </a:prstGeom>
        </p:spPr>
        <p:txBody>
          <a:bodyPr wrap="square">
            <a:spAutoFit/>
          </a:bodyPr>
          <a:lstStyle/>
          <a:p>
            <a:r>
              <a:rPr lang="zh-CN" altLang="en-US" sz="2300" dirty="0">
                <a:latin typeface="楷体" panose="02010609060101010101" pitchFamily="49" charset="-122"/>
                <a:ea typeface="楷体" panose="02010609060101010101" pitchFamily="49" charset="-122"/>
                <a:cs typeface="Arial" pitchFamily="34" charset="0"/>
              </a:rPr>
              <a:t>    </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800"/>
              </a:lnSpc>
            </a:pPr>
            <a:r>
              <a:rPr lang="zh-CN" altLang="en-US" sz="2300" dirty="0">
                <a:latin typeface="楷体" panose="02010609060101010101" pitchFamily="49" charset="-122"/>
                <a:ea typeface="楷体" panose="02010609060101010101" pitchFamily="49" charset="-122"/>
                <a:cs typeface="Arial" pitchFamily="34" charset="0"/>
              </a:rPr>
              <a:t>    </a:t>
            </a:r>
            <a:r>
              <a:rPr lang="zh-CN" altLang="en-US" sz="2300" dirty="0" smtClean="0">
                <a:latin typeface="楷体" panose="02010609060101010101" pitchFamily="49" charset="-122"/>
                <a:ea typeface="楷体" panose="02010609060101010101" pitchFamily="49" charset="-122"/>
                <a:cs typeface="Arial" pitchFamily="34" charset="0"/>
              </a:rPr>
              <a:t>随着</a:t>
            </a:r>
            <a:r>
              <a:rPr lang="zh-CN" altLang="en-US" sz="2300" dirty="0">
                <a:latin typeface="楷体" panose="02010609060101010101" pitchFamily="49" charset="-122"/>
                <a:ea typeface="楷体" panose="02010609060101010101" pitchFamily="49" charset="-122"/>
                <a:cs typeface="Arial" pitchFamily="34" charset="0"/>
              </a:rPr>
              <a:t>市场上笔记本电脑越来越向轻薄方向演变，</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800"/>
              </a:lnSpc>
            </a:pPr>
            <a:r>
              <a:rPr lang="zh-CN" altLang="en-US" sz="2300" dirty="0">
                <a:latin typeface="楷体" panose="02010609060101010101" pitchFamily="49" charset="-122"/>
                <a:ea typeface="楷体" panose="02010609060101010101" pitchFamily="49" charset="-122"/>
                <a:cs typeface="Arial" pitchFamily="34" charset="0"/>
              </a:rPr>
              <a:t>如苹果</a:t>
            </a:r>
            <a:r>
              <a:rPr lang="en-US" altLang="zh-CN" sz="2300" dirty="0">
                <a:latin typeface="楷体" panose="02010609060101010101" pitchFamily="49" charset="-122"/>
                <a:ea typeface="楷体" panose="02010609060101010101" pitchFamily="49" charset="-122"/>
                <a:cs typeface="Arial" pitchFamily="34" charset="0"/>
              </a:rPr>
              <a:t>MacBook</a:t>
            </a:r>
            <a:r>
              <a:rPr lang="zh-CN" altLang="en-US" sz="2300" dirty="0">
                <a:latin typeface="楷体" panose="02010609060101010101" pitchFamily="49" charset="-122"/>
                <a:ea typeface="楷体" panose="02010609060101010101" pitchFamily="49" charset="-122"/>
                <a:cs typeface="Arial" pitchFamily="34" charset="0"/>
              </a:rPr>
              <a:t>、微软</a:t>
            </a:r>
            <a:r>
              <a:rPr lang="en-US" altLang="zh-CN" sz="2300" dirty="0">
                <a:latin typeface="楷体" panose="02010609060101010101" pitchFamily="49" charset="-122"/>
                <a:ea typeface="楷体" panose="02010609060101010101" pitchFamily="49" charset="-122"/>
                <a:cs typeface="Arial" pitchFamily="34" charset="0"/>
              </a:rPr>
              <a:t>Surface</a:t>
            </a:r>
            <a:r>
              <a:rPr lang="zh-CN" altLang="en-US" sz="2300" dirty="0">
                <a:latin typeface="楷体" panose="02010609060101010101" pitchFamily="49" charset="-122"/>
                <a:ea typeface="楷体" panose="02010609060101010101" pitchFamily="49" charset="-122"/>
                <a:cs typeface="Arial" pitchFamily="34" charset="0"/>
              </a:rPr>
              <a:t>、华为</a:t>
            </a:r>
            <a:r>
              <a:rPr lang="en-US" altLang="zh-CN" sz="2300" dirty="0" err="1">
                <a:latin typeface="楷体" panose="02010609060101010101" pitchFamily="49" charset="-122"/>
                <a:ea typeface="楷体" panose="02010609060101010101" pitchFamily="49" charset="-122"/>
                <a:cs typeface="Arial" pitchFamily="34" charset="0"/>
              </a:rPr>
              <a:t>MateBook</a:t>
            </a:r>
            <a:r>
              <a:rPr lang="zh-CN" altLang="en-US" sz="2300" dirty="0">
                <a:latin typeface="楷体" panose="02010609060101010101" pitchFamily="49" charset="-122"/>
                <a:ea typeface="楷体" panose="02010609060101010101" pitchFamily="49" charset="-122"/>
                <a:cs typeface="Arial" pitchFamily="34" charset="0"/>
              </a:rPr>
              <a:t>等，</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800"/>
              </a:lnSpc>
            </a:pPr>
            <a:r>
              <a:rPr lang="zh-CN" altLang="en-US" sz="2300" dirty="0">
                <a:latin typeface="楷体" panose="02010609060101010101" pitchFamily="49" charset="-122"/>
                <a:ea typeface="楷体" panose="02010609060101010101" pitchFamily="49" charset="-122"/>
                <a:cs typeface="Arial" pitchFamily="34" charset="0"/>
              </a:rPr>
              <a:t>为弥补轻薄笔记本电脑本身携带附属接口较少的缺陷，</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800"/>
              </a:lnSpc>
            </a:pPr>
            <a:r>
              <a:rPr lang="zh-CN" altLang="en-US" sz="2300" dirty="0">
                <a:latin typeface="楷体" panose="02010609060101010101" pitchFamily="49" charset="-122"/>
                <a:ea typeface="楷体" panose="02010609060101010101" pitchFamily="49" charset="-122"/>
                <a:cs typeface="Arial" pitchFamily="34" charset="0"/>
              </a:rPr>
              <a:t>延伸而来的扩展坞的应用逐渐流行起来，以便提供外</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800"/>
              </a:lnSpc>
            </a:pPr>
            <a:r>
              <a:rPr lang="zh-CN" altLang="en-US" sz="2300" dirty="0">
                <a:latin typeface="楷体" panose="02010609060101010101" pitchFamily="49" charset="-122"/>
                <a:ea typeface="楷体" panose="02010609060101010101" pitchFamily="49" charset="-122"/>
                <a:cs typeface="Arial" pitchFamily="34" charset="0"/>
              </a:rPr>
              <a:t>围的</a:t>
            </a:r>
            <a:r>
              <a:rPr lang="en-US" altLang="zh-CN" sz="2300" dirty="0">
                <a:latin typeface="楷体" panose="02010609060101010101" pitchFamily="49" charset="-122"/>
                <a:ea typeface="楷体" panose="02010609060101010101" pitchFamily="49" charset="-122"/>
                <a:cs typeface="Arial" pitchFamily="34" charset="0"/>
              </a:rPr>
              <a:t>HDMI</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Display Port</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VGA</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LAN</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USB</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2.0/3.0</a:t>
            </a:r>
            <a:r>
              <a:rPr lang="zh-CN" altLang="en-US" sz="2300" dirty="0">
                <a:latin typeface="楷体" panose="02010609060101010101" pitchFamily="49" charset="-122"/>
                <a:ea typeface="楷体" panose="02010609060101010101" pitchFamily="49" charset="-122"/>
                <a:cs typeface="Arial" pitchFamily="34" charset="0"/>
              </a:rPr>
              <a:t>），</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800"/>
              </a:lnSpc>
            </a:pPr>
            <a:r>
              <a:rPr lang="en-US" altLang="zh-CN" sz="2300" dirty="0">
                <a:latin typeface="楷体" panose="02010609060101010101" pitchFamily="49" charset="-122"/>
                <a:ea typeface="楷体" panose="02010609060101010101" pitchFamily="49" charset="-122"/>
                <a:cs typeface="Arial" pitchFamily="34" charset="0"/>
              </a:rPr>
              <a:t>USB Type-C</a:t>
            </a:r>
            <a:r>
              <a:rPr lang="zh-CN" altLang="en-US" sz="2300" dirty="0">
                <a:latin typeface="楷体" panose="02010609060101010101" pitchFamily="49" charset="-122"/>
                <a:ea typeface="楷体" panose="02010609060101010101" pitchFamily="49" charset="-122"/>
                <a:cs typeface="Arial" pitchFamily="34" charset="0"/>
              </a:rPr>
              <a:t>等功能</a:t>
            </a:r>
            <a:r>
              <a:rPr lang="zh-CN" altLang="en-US" sz="2300" dirty="0" smtClean="0">
                <a:latin typeface="楷体" panose="02010609060101010101" pitchFamily="49" charset="-122"/>
                <a:ea typeface="楷体" panose="02010609060101010101" pitchFamily="49" charset="-122"/>
                <a:cs typeface="Arial" pitchFamily="34" charset="0"/>
              </a:rPr>
              <a:t>接口。</a:t>
            </a:r>
            <a:endParaRPr lang="zh-CN" altLang="en-US" sz="2600" dirty="0">
              <a:latin typeface="楷体" panose="02010609060101010101" pitchFamily="49" charset="-122"/>
              <a:ea typeface="楷体" panose="02010609060101010101" pitchFamily="49" charset="-122"/>
              <a:cs typeface="Arial" pitchFamily="34" charset="0"/>
            </a:endParaRPr>
          </a:p>
        </p:txBody>
      </p:sp>
      <p:sp>
        <p:nvSpPr>
          <p:cNvPr id="8" name="标题 2"/>
          <p:cNvSpPr>
            <a:spLocks noGrp="1"/>
          </p:cNvSpPr>
          <p:nvPr>
            <p:ph type="title"/>
          </p:nvPr>
        </p:nvSpPr>
        <p:spPr>
          <a:xfrm>
            <a:off x="4211169" y="425466"/>
            <a:ext cx="2781832" cy="477139"/>
          </a:xfrm>
        </p:spPr>
        <p:txBody>
          <a:bodyPr>
            <a:normAutofit fontScale="90000"/>
          </a:bodyPr>
          <a:lstStyle/>
          <a:p>
            <a:r>
              <a:rPr lang="zh-CN" altLang="en-US" sz="3500" dirty="0">
                <a:solidFill>
                  <a:srgbClr val="0070C0"/>
                </a:solidFill>
                <a:latin typeface="楷体" panose="02010609060101010101" pitchFamily="49" charset="-122"/>
                <a:ea typeface="楷体" panose="02010609060101010101" pitchFamily="49" charset="-122"/>
              </a:rPr>
              <a:t>扩展坞的介绍</a:t>
            </a:r>
          </a:p>
        </p:txBody>
      </p:sp>
      <p:pic>
        <p:nvPicPr>
          <p:cNvPr id="2" name="图片 1"/>
          <p:cNvPicPr>
            <a:picLocks noChangeAspect="1"/>
          </p:cNvPicPr>
          <p:nvPr/>
        </p:nvPicPr>
        <p:blipFill>
          <a:blip r:embed="rId2"/>
          <a:stretch>
            <a:fillRect/>
          </a:stretch>
        </p:blipFill>
        <p:spPr>
          <a:xfrm>
            <a:off x="8153400" y="1916938"/>
            <a:ext cx="3485622" cy="2557137"/>
          </a:xfrm>
          <a:prstGeom prst="rect">
            <a:avLst/>
          </a:prstGeom>
        </p:spPr>
      </p:pic>
      <p:sp>
        <p:nvSpPr>
          <p:cNvPr id="7" name="Text Box 7"/>
          <p:cNvSpPr txBox="1">
            <a:spLocks noChangeArrowheads="1"/>
          </p:cNvSpPr>
          <p:nvPr/>
        </p:nvSpPr>
        <p:spPr bwMode="auto">
          <a:xfrm>
            <a:off x="8154608" y="483870"/>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34849219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smtClean="0">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3</a:t>
            </a:fld>
            <a:endParaRPr lang="zh-CN" altLang="en-US" dirty="0"/>
          </a:p>
        </p:txBody>
      </p:sp>
      <p:pic>
        <p:nvPicPr>
          <p:cNvPr id="7" name="图片 6"/>
          <p:cNvPicPr>
            <a:picLocks noChangeAspect="1"/>
          </p:cNvPicPr>
          <p:nvPr/>
        </p:nvPicPr>
        <p:blipFill>
          <a:blip r:embed="rId2"/>
          <a:stretch>
            <a:fillRect/>
          </a:stretch>
        </p:blipFill>
        <p:spPr>
          <a:xfrm>
            <a:off x="2677400" y="1318523"/>
            <a:ext cx="7076190" cy="2828571"/>
          </a:xfrm>
          <a:prstGeom prst="rect">
            <a:avLst/>
          </a:prstGeom>
        </p:spPr>
      </p:pic>
      <p:sp>
        <p:nvSpPr>
          <p:cNvPr id="8" name="矩形 7"/>
          <p:cNvSpPr/>
          <p:nvPr/>
        </p:nvSpPr>
        <p:spPr>
          <a:xfrm>
            <a:off x="1208808" y="4365481"/>
            <a:ext cx="10013373" cy="1554272"/>
          </a:xfrm>
          <a:prstGeom prst="rect">
            <a:avLst/>
          </a:prstGeom>
        </p:spPr>
        <p:txBody>
          <a:bodyPr wrap="square">
            <a:spAutoFit/>
          </a:bodyPr>
          <a:lstStyle/>
          <a:p>
            <a:pPr>
              <a:lnSpc>
                <a:spcPts val="3800"/>
              </a:lnSpc>
            </a:pPr>
            <a:r>
              <a:rPr lang="zh-CN" altLang="en-US" sz="2300" dirty="0">
                <a:latin typeface="楷体" panose="02010609060101010101" pitchFamily="49" charset="-122"/>
                <a:ea typeface="楷体" panose="02010609060101010101" pitchFamily="49" charset="-122"/>
                <a:cs typeface="Arial" pitchFamily="34" charset="0"/>
              </a:rPr>
              <a:t>连接电视机、显示器、投影仪、</a:t>
            </a:r>
            <a:r>
              <a:rPr lang="en-US" altLang="zh-CN" sz="2300" dirty="0">
                <a:latin typeface="楷体" panose="02010609060101010101" pitchFamily="49" charset="-122"/>
                <a:ea typeface="楷体" panose="02010609060101010101" pitchFamily="49" charset="-122"/>
                <a:cs typeface="Arial" pitchFamily="34" charset="0"/>
              </a:rPr>
              <a:t>U</a:t>
            </a:r>
            <a:r>
              <a:rPr lang="zh-CN" altLang="en-US" sz="2300" dirty="0">
                <a:latin typeface="楷体" panose="02010609060101010101" pitchFamily="49" charset="-122"/>
                <a:ea typeface="楷体" panose="02010609060101010101" pitchFamily="49" charset="-122"/>
                <a:cs typeface="Arial" pitchFamily="34" charset="0"/>
              </a:rPr>
              <a:t>盘等多种外部设备，让使用者在办公时能够享受到台式机一样的便利性和舒适度，在移动办公和日常使用时发挥笔记本电脑的轻薄便携性，并可以同时满足商务和影音娱乐等需求。</a:t>
            </a:r>
            <a:endParaRPr lang="en-US" altLang="zh-CN" sz="2300" dirty="0">
              <a:latin typeface="楷体" panose="02010609060101010101" pitchFamily="49" charset="-122"/>
              <a:ea typeface="楷体" panose="02010609060101010101" pitchFamily="49" charset="-122"/>
              <a:cs typeface="Arial" pitchFamily="34" charset="0"/>
            </a:endParaRPr>
          </a:p>
        </p:txBody>
      </p:sp>
      <p:sp>
        <p:nvSpPr>
          <p:cNvPr id="6" name="Text Box 7"/>
          <p:cNvSpPr txBox="1">
            <a:spLocks noChangeArrowheads="1"/>
          </p:cNvSpPr>
          <p:nvPr/>
        </p:nvSpPr>
        <p:spPr bwMode="auto">
          <a:xfrm>
            <a:off x="8154608" y="483870"/>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404896402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4</a:t>
            </a:fld>
            <a:endParaRPr lang="zh-CN" altLang="en-US" dirty="0"/>
          </a:p>
        </p:txBody>
      </p:sp>
      <p:sp>
        <p:nvSpPr>
          <p:cNvPr id="6" name="标题 2"/>
          <p:cNvSpPr>
            <a:spLocks noGrp="1"/>
          </p:cNvSpPr>
          <p:nvPr>
            <p:ph type="title"/>
          </p:nvPr>
        </p:nvSpPr>
        <p:spPr>
          <a:xfrm>
            <a:off x="4516409" y="428715"/>
            <a:ext cx="2781832" cy="477139"/>
          </a:xfrm>
        </p:spPr>
        <p:txBody>
          <a:bodyPr>
            <a:normAutofit fontScale="90000"/>
          </a:bodyPr>
          <a:lstStyle/>
          <a:p>
            <a:r>
              <a:rPr lang="zh-CN" altLang="en-US" sz="3500" dirty="0">
                <a:solidFill>
                  <a:srgbClr val="0070C0"/>
                </a:solidFill>
                <a:latin typeface="楷体" panose="02010609060101010101" pitchFamily="49" charset="-122"/>
                <a:ea typeface="楷体" panose="02010609060101010101" pitchFamily="49" charset="-122"/>
              </a:rPr>
              <a:t>扩展坞的功能</a:t>
            </a:r>
          </a:p>
        </p:txBody>
      </p:sp>
      <p:sp>
        <p:nvSpPr>
          <p:cNvPr id="7" name="矩形 6"/>
          <p:cNvSpPr/>
          <p:nvPr/>
        </p:nvSpPr>
        <p:spPr>
          <a:xfrm>
            <a:off x="591198" y="1112567"/>
            <a:ext cx="10883878" cy="1400383"/>
          </a:xfrm>
          <a:prstGeom prst="rect">
            <a:avLst/>
          </a:prstGeom>
        </p:spPr>
        <p:txBody>
          <a:bodyPr wrap="square">
            <a:spAutoFit/>
          </a:bodyPr>
          <a:lstStyle/>
          <a:p>
            <a:pPr>
              <a:lnSpc>
                <a:spcPts val="3400"/>
              </a:lnSpc>
            </a:pPr>
            <a:r>
              <a:rPr lang="zh-CN" altLang="en-US" sz="2300" dirty="0">
                <a:latin typeface="楷体" panose="02010609060101010101" pitchFamily="49" charset="-122"/>
                <a:ea typeface="楷体" panose="02010609060101010101" pitchFamily="49" charset="-122"/>
                <a:cs typeface="Arial" pitchFamily="34" charset="0"/>
              </a:rPr>
              <a:t>  </a:t>
            </a:r>
            <a:r>
              <a:rPr lang="en-US" altLang="zh-CN" sz="2300" dirty="0">
                <a:latin typeface="楷体" panose="02010609060101010101" pitchFamily="49" charset="-122"/>
                <a:ea typeface="楷体" panose="02010609060101010101" pitchFamily="49" charset="-122"/>
                <a:cs typeface="Arial" pitchFamily="34" charset="0"/>
              </a:rPr>
              <a:t>  </a:t>
            </a:r>
            <a:r>
              <a:rPr lang="zh-CN" altLang="en-US" sz="2300" dirty="0">
                <a:latin typeface="楷体" panose="02010609060101010101" pitchFamily="49" charset="-122"/>
                <a:ea typeface="楷体" panose="02010609060101010101" pitchFamily="49" charset="-122"/>
                <a:cs typeface="Arial" pitchFamily="34" charset="0"/>
              </a:rPr>
              <a:t>扩展坞一般会通过</a:t>
            </a:r>
            <a:r>
              <a:rPr lang="en-US" altLang="zh-CN" sz="2300" dirty="0">
                <a:latin typeface="楷体" panose="02010609060101010101" pitchFamily="49" charset="-122"/>
                <a:ea typeface="楷体" panose="02010609060101010101" pitchFamily="49" charset="-122"/>
                <a:cs typeface="Arial" pitchFamily="34" charset="0"/>
              </a:rPr>
              <a:t>USB</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2.0/3.0</a:t>
            </a:r>
            <a:r>
              <a:rPr lang="zh-CN" altLang="en-US" sz="2300" dirty="0">
                <a:latin typeface="楷体" panose="02010609060101010101" pitchFamily="49" charset="-122"/>
                <a:ea typeface="楷体" panose="02010609060101010101" pitchFamily="49" charset="-122"/>
                <a:cs typeface="Arial" pitchFamily="34" charset="0"/>
              </a:rPr>
              <a:t>）或</a:t>
            </a:r>
            <a:r>
              <a:rPr lang="en-US" altLang="zh-CN" sz="2300" dirty="0">
                <a:latin typeface="楷体" panose="02010609060101010101" pitchFamily="49" charset="-122"/>
                <a:ea typeface="楷体" panose="02010609060101010101" pitchFamily="49" charset="-122"/>
                <a:cs typeface="Arial" pitchFamily="34" charset="0"/>
              </a:rPr>
              <a:t>USB Type-c</a:t>
            </a:r>
            <a:r>
              <a:rPr lang="zh-CN" altLang="en-US" sz="2300" dirty="0">
                <a:latin typeface="楷体" panose="02010609060101010101" pitchFamily="49" charset="-122"/>
                <a:ea typeface="楷体" panose="02010609060101010101" pitchFamily="49" charset="-122"/>
                <a:cs typeface="Arial" pitchFamily="34" charset="0"/>
              </a:rPr>
              <a:t>接口转换为</a:t>
            </a:r>
            <a:r>
              <a:rPr lang="en-US" altLang="zh-CN" sz="2300" dirty="0">
                <a:latin typeface="楷体" panose="02010609060101010101" pitchFamily="49" charset="-122"/>
                <a:ea typeface="楷体" panose="02010609060101010101" pitchFamily="49" charset="-122"/>
                <a:cs typeface="Arial" pitchFamily="34" charset="0"/>
              </a:rPr>
              <a:t>HDMI</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Display Port</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VGA</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USB</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2.0/3.0</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USB Type-C</a:t>
            </a:r>
            <a:r>
              <a:rPr lang="zh-CN" altLang="en-US" sz="2300" dirty="0">
                <a:latin typeface="楷体" panose="02010609060101010101" pitchFamily="49" charset="-122"/>
                <a:ea typeface="楷体" panose="02010609060101010101" pitchFamily="49" charset="-122"/>
                <a:cs typeface="Arial" pitchFamily="34" charset="0"/>
              </a:rPr>
              <a:t>、</a:t>
            </a:r>
            <a:r>
              <a:rPr lang="en-US" altLang="zh-CN" sz="2300" dirty="0">
                <a:latin typeface="楷体" panose="02010609060101010101" pitchFamily="49" charset="-122"/>
                <a:ea typeface="楷体" panose="02010609060101010101" pitchFamily="49" charset="-122"/>
                <a:cs typeface="Arial" pitchFamily="34" charset="0"/>
              </a:rPr>
              <a:t>LAN</a:t>
            </a:r>
            <a:r>
              <a:rPr lang="zh-CN" altLang="en-US" sz="2300" dirty="0">
                <a:latin typeface="楷体" panose="02010609060101010101" pitchFamily="49" charset="-122"/>
                <a:ea typeface="楷体" panose="02010609060101010101" pitchFamily="49" charset="-122"/>
                <a:cs typeface="Arial" pitchFamily="34" charset="0"/>
              </a:rPr>
              <a:t>等接口用于图像显示，数据传输，网络连接，充当电源（为手机、平板、笔记本、风扇等提供电源）等功能。</a:t>
            </a:r>
            <a:endParaRPr lang="zh-CN" altLang="en-US" sz="2600" dirty="0">
              <a:latin typeface="楷体" panose="02010609060101010101" pitchFamily="49" charset="-122"/>
              <a:ea typeface="楷体" panose="02010609060101010101" pitchFamily="49" charset="-122"/>
              <a:cs typeface="Arial" pitchFamily="34" charset="0"/>
            </a:endParaRPr>
          </a:p>
        </p:txBody>
      </p:sp>
      <p:grpSp>
        <p:nvGrpSpPr>
          <p:cNvPr id="57" name="组合 56"/>
          <p:cNvGrpSpPr/>
          <p:nvPr/>
        </p:nvGrpSpPr>
        <p:grpSpPr>
          <a:xfrm>
            <a:off x="1244772" y="2622179"/>
            <a:ext cx="9169757" cy="4072683"/>
            <a:chOff x="133350" y="123825"/>
            <a:chExt cx="5905500" cy="3036216"/>
          </a:xfrm>
        </p:grpSpPr>
        <p:grpSp>
          <p:nvGrpSpPr>
            <p:cNvPr id="58" name="组合 57"/>
            <p:cNvGrpSpPr/>
            <p:nvPr/>
          </p:nvGrpSpPr>
          <p:grpSpPr>
            <a:xfrm>
              <a:off x="133350" y="123825"/>
              <a:ext cx="5905500" cy="3036216"/>
              <a:chOff x="133350" y="123825"/>
              <a:chExt cx="5905500" cy="3036216"/>
            </a:xfrm>
          </p:grpSpPr>
          <p:grpSp>
            <p:nvGrpSpPr>
              <p:cNvPr id="60" name="组合 59"/>
              <p:cNvGrpSpPr/>
              <p:nvPr/>
            </p:nvGrpSpPr>
            <p:grpSpPr>
              <a:xfrm>
                <a:off x="133350" y="123825"/>
                <a:ext cx="5800940" cy="3036216"/>
                <a:chOff x="133350" y="76199"/>
                <a:chExt cx="5800940" cy="3036216"/>
              </a:xfrm>
            </p:grpSpPr>
            <p:grpSp>
              <p:nvGrpSpPr>
                <p:cNvPr id="64" name="组合 63"/>
                <p:cNvGrpSpPr/>
                <p:nvPr/>
              </p:nvGrpSpPr>
              <p:grpSpPr>
                <a:xfrm>
                  <a:off x="5087620" y="876299"/>
                  <a:ext cx="751205" cy="648970"/>
                  <a:chOff x="115570" y="714374"/>
                  <a:chExt cx="751205" cy="648970"/>
                </a:xfrm>
              </p:grpSpPr>
              <p:sp>
                <p:nvSpPr>
                  <p:cNvPr id="102" name="文本框 23"/>
                  <p:cNvSpPr txBox="1"/>
                  <p:nvPr/>
                </p:nvSpPr>
                <p:spPr>
                  <a:xfrm>
                    <a:off x="171448" y="1106169"/>
                    <a:ext cx="623570"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u="none" strike="noStrike" kern="100">
                        <a:solidFill>
                          <a:srgbClr val="0000CC"/>
                        </a:solidFill>
                        <a:effectLst/>
                        <a:latin typeface="Arial" panose="020B0604020202020204" pitchFamily="34" charset="0"/>
                        <a:ea typeface="宋体" panose="02010600030101010101" pitchFamily="2" charset="-122"/>
                        <a:cs typeface="Times New Roman" panose="02020603050405020304" pitchFamily="18" charset="0"/>
                        <a:hlinkClick r:id="rId2"/>
                      </a:rPr>
                      <a:t>Phone</a:t>
                    </a:r>
                    <a:r>
                      <a:rPr lang="en-US" sz="1050" b="1" kern="10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a:effectLst/>
                      <a:ea typeface="宋体" panose="02010600030101010101" pitchFamily="2" charset="-122"/>
                      <a:cs typeface="Times New Roman" panose="02020603050405020304" pitchFamily="18" charset="0"/>
                    </a:endParaRPr>
                  </a:p>
                </p:txBody>
              </p:sp>
              <p:pic>
                <p:nvPicPr>
                  <p:cNvPr id="103" name="currentImg" descr="https://timgsa.baidu.com/timg?image&amp;quality=80&amp;size=b9999_10000&amp;sec=1528548997384&amp;di=ce68b1567bab61909fbed4c97f780954&amp;imgtype=0&amp;src=http%3A%2F%2Fupload.chinaz.com%2F2013%2F1120%2F1384931032382.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570" y="714374"/>
                    <a:ext cx="751205" cy="419100"/>
                  </a:xfrm>
                  <a:prstGeom prst="rect">
                    <a:avLst/>
                  </a:prstGeom>
                  <a:noFill/>
                  <a:ln>
                    <a:noFill/>
                  </a:ln>
                </p:spPr>
              </p:pic>
            </p:grpSp>
            <p:grpSp>
              <p:nvGrpSpPr>
                <p:cNvPr id="65" name="组合 64"/>
                <p:cNvGrpSpPr/>
                <p:nvPr/>
              </p:nvGrpSpPr>
              <p:grpSpPr>
                <a:xfrm>
                  <a:off x="5029200" y="1468120"/>
                  <a:ext cx="905090" cy="718184"/>
                  <a:chOff x="114300" y="448945"/>
                  <a:chExt cx="905090" cy="718184"/>
                </a:xfrm>
              </p:grpSpPr>
              <p:pic>
                <p:nvPicPr>
                  <p:cNvPr id="100" name="图片 99" descr="https://timgsa.baidu.com/timg?image&amp;quality=80&amp;size=b9999_10000&amp;sec=1528548474087&amp;di=f0b5a7a25921a99c971835d2af46a330&amp;imgtype=0&amp;src=http%3A%2F%2Fwww.qqhrit.com%2FUPLOAD%2F20180113%2F1515843444129297.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 y="448945"/>
                    <a:ext cx="866775" cy="579755"/>
                  </a:xfrm>
                  <a:prstGeom prst="rect">
                    <a:avLst/>
                  </a:prstGeom>
                  <a:noFill/>
                  <a:ln>
                    <a:noFill/>
                  </a:ln>
                </p:spPr>
              </p:pic>
              <p:sp>
                <p:nvSpPr>
                  <p:cNvPr id="101" name="文本框 24"/>
                  <p:cNvSpPr txBox="1"/>
                  <p:nvPr/>
                </p:nvSpPr>
                <p:spPr>
                  <a:xfrm>
                    <a:off x="190174" y="909954"/>
                    <a:ext cx="829216"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u="none" strike="noStrike" kern="100">
                        <a:solidFill>
                          <a:srgbClr val="0000CC"/>
                        </a:solidFill>
                        <a:effectLst/>
                        <a:latin typeface="Arial" panose="020B0604020202020204" pitchFamily="34" charset="0"/>
                        <a:ea typeface="宋体" panose="02010600030101010101" pitchFamily="2" charset="-122"/>
                        <a:cs typeface="Times New Roman" panose="02020603050405020304" pitchFamily="18" charset="0"/>
                        <a:hlinkClick r:id="rId2"/>
                      </a:rPr>
                      <a:t>USB</a:t>
                    </a:r>
                    <a:r>
                      <a:rPr lang="en-US" sz="1050" b="1" kern="100">
                        <a:effectLst/>
                        <a:latin typeface="Arial" panose="020B0604020202020204" pitchFamily="34" charset="0"/>
                        <a:ea typeface="宋体" panose="02010600030101010101" pitchFamily="2" charset="-122"/>
                        <a:cs typeface="Times New Roman" panose="02020603050405020304" pitchFamily="18" charset="0"/>
                      </a:rPr>
                      <a:t> Disk      </a:t>
                    </a:r>
                    <a:endParaRPr lang="zh-CN" sz="1050" kern="100">
                      <a:effectLst/>
                      <a:ea typeface="宋体" panose="02010600030101010101" pitchFamily="2" charset="-122"/>
                      <a:cs typeface="Times New Roman" panose="02020603050405020304" pitchFamily="18" charset="0"/>
                    </a:endParaRPr>
                  </a:p>
                </p:txBody>
              </p:sp>
            </p:grpSp>
            <p:grpSp>
              <p:nvGrpSpPr>
                <p:cNvPr id="66" name="组合 65"/>
                <p:cNvGrpSpPr/>
                <p:nvPr/>
              </p:nvGrpSpPr>
              <p:grpSpPr>
                <a:xfrm>
                  <a:off x="5010687" y="2176779"/>
                  <a:ext cx="879129" cy="935636"/>
                  <a:chOff x="95787" y="300354"/>
                  <a:chExt cx="879129" cy="935636"/>
                </a:xfrm>
              </p:grpSpPr>
              <p:pic>
                <p:nvPicPr>
                  <p:cNvPr id="98" name="currentImg" descr="https://timgsa.baidu.com/timg?image&amp;quality=80&amp;size=b10000_10000&amp;sec=1528538823&amp;di=78cee1ae3b361942c74925d4635bbedb&amp;src=http://pic.qjimage.com/ph025/high/ph1313-p00428.jpg"/>
                  <p:cNvPicPr>
                    <a:picLocks noChangeAspect="1"/>
                  </p:cNvPicPr>
                  <p:nvPr/>
                </p:nvPicPr>
                <p:blipFill rotWithShape="1">
                  <a:blip r:embed="rId5" cstate="print">
                    <a:extLst>
                      <a:ext uri="{28A0092B-C50C-407E-A947-70E740481C1C}">
                        <a14:useLocalDpi xmlns:a14="http://schemas.microsoft.com/office/drawing/2010/main" val="0"/>
                      </a:ext>
                    </a:extLst>
                  </a:blip>
                  <a:srcRect l="8869" t="9607" r="3556" b="10217"/>
                  <a:stretch/>
                </p:blipFill>
                <p:spPr bwMode="auto">
                  <a:xfrm>
                    <a:off x="95787" y="300354"/>
                    <a:ext cx="857250" cy="525145"/>
                  </a:xfrm>
                  <a:prstGeom prst="rect">
                    <a:avLst/>
                  </a:prstGeom>
                  <a:noFill/>
                  <a:ln>
                    <a:noFill/>
                  </a:ln>
                  <a:extLst>
                    <a:ext uri="{53640926-AAD7-44D8-BBD7-CCE9431645EC}">
                      <a14:shadowObscured xmlns:a14="http://schemas.microsoft.com/office/drawing/2010/main"/>
                    </a:ext>
                  </a:extLst>
                </p:spPr>
              </p:pic>
              <p:sp>
                <p:nvSpPr>
                  <p:cNvPr id="99" name="文本框 25"/>
                  <p:cNvSpPr txBox="1"/>
                  <p:nvPr/>
                </p:nvSpPr>
                <p:spPr>
                  <a:xfrm>
                    <a:off x="165291" y="921665"/>
                    <a:ext cx="809625" cy="3143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kern="100">
                        <a:effectLst/>
                        <a:latin typeface="Arial" panose="020B0604020202020204" pitchFamily="34" charset="0"/>
                        <a:ea typeface="宋体" panose="02010600030101010101" pitchFamily="2" charset="-122"/>
                        <a:cs typeface="Times New Roman" panose="02020603050405020304" pitchFamily="18" charset="0"/>
                      </a:rPr>
                      <a:t>Hard Disk    </a:t>
                    </a:r>
                    <a:endParaRPr lang="zh-CN" sz="1050" kern="100">
                      <a:effectLst/>
                      <a:ea typeface="宋体" panose="02010600030101010101" pitchFamily="2" charset="-122"/>
                      <a:cs typeface="Times New Roman" panose="02020603050405020304" pitchFamily="18" charset="0"/>
                    </a:endParaRPr>
                  </a:p>
                </p:txBody>
              </p:sp>
            </p:grpSp>
            <p:grpSp>
              <p:nvGrpSpPr>
                <p:cNvPr id="67" name="组合 66"/>
                <p:cNvGrpSpPr/>
                <p:nvPr/>
              </p:nvGrpSpPr>
              <p:grpSpPr>
                <a:xfrm>
                  <a:off x="133350" y="76199"/>
                  <a:ext cx="4754245" cy="2943226"/>
                  <a:chOff x="133350" y="76199"/>
                  <a:chExt cx="4754245" cy="2943226"/>
                </a:xfrm>
              </p:grpSpPr>
              <p:grpSp>
                <p:nvGrpSpPr>
                  <p:cNvPr id="68" name="组合 67"/>
                  <p:cNvGrpSpPr/>
                  <p:nvPr/>
                </p:nvGrpSpPr>
                <p:grpSpPr>
                  <a:xfrm>
                    <a:off x="3914775" y="1095374"/>
                    <a:ext cx="968375" cy="845341"/>
                    <a:chOff x="0" y="95249"/>
                    <a:chExt cx="968375" cy="845341"/>
                  </a:xfrm>
                </p:grpSpPr>
                <p:pic>
                  <p:nvPicPr>
                    <p:cNvPr id="96" name="图片 95" descr="https://ss2.bdstatic.com/70cFvnSh_Q1YnxGkpoWK1HF6hhy/it/u=1486924107,1443231683&amp;fm=27&amp;gp=0.jpg">
                      <a:hlinkClick r:id="rId6" tgtFrame="&quot;_blank&quo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95249"/>
                      <a:ext cx="968375" cy="654050"/>
                    </a:xfrm>
                    <a:prstGeom prst="rect">
                      <a:avLst/>
                    </a:prstGeom>
                    <a:noFill/>
                    <a:ln>
                      <a:noFill/>
                    </a:ln>
                  </p:spPr>
                </p:pic>
                <p:sp>
                  <p:nvSpPr>
                    <p:cNvPr id="97" name="文本框 21"/>
                    <p:cNvSpPr txBox="1"/>
                    <p:nvPr/>
                  </p:nvSpPr>
                  <p:spPr>
                    <a:xfrm>
                      <a:off x="199706" y="702465"/>
                      <a:ext cx="687070" cy="2381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kern="100" dirty="0">
                          <a:effectLst/>
                          <a:latin typeface="Arial" panose="020B0604020202020204" pitchFamily="34" charset="0"/>
                          <a:ea typeface="宋体" panose="02010600030101010101" pitchFamily="2" charset="-122"/>
                          <a:cs typeface="Times New Roman" panose="02020603050405020304" pitchFamily="18" charset="0"/>
                        </a:rPr>
                        <a:t>Monitor  </a:t>
                      </a:r>
                      <a:endParaRPr lang="zh-CN" sz="1050" kern="100" dirty="0">
                        <a:effectLst/>
                        <a:ea typeface="宋体" panose="02010600030101010101" pitchFamily="2" charset="-122"/>
                        <a:cs typeface="Times New Roman" panose="02020603050405020304" pitchFamily="18" charset="0"/>
                      </a:endParaRPr>
                    </a:p>
                  </p:txBody>
                </p:sp>
              </p:grpSp>
              <p:grpSp>
                <p:nvGrpSpPr>
                  <p:cNvPr id="69" name="组合 68"/>
                  <p:cNvGrpSpPr/>
                  <p:nvPr/>
                </p:nvGrpSpPr>
                <p:grpSpPr>
                  <a:xfrm>
                    <a:off x="3905250" y="2041525"/>
                    <a:ext cx="937895" cy="977900"/>
                    <a:chOff x="19050" y="31750"/>
                    <a:chExt cx="937895" cy="977900"/>
                  </a:xfrm>
                </p:grpSpPr>
                <p:pic>
                  <p:nvPicPr>
                    <p:cNvPr id="94" name="图片 93" descr="https://timgsa.baidu.com/timg?image&amp;quality=80&amp;size=b9999_10000&amp;sec=1528548319113&amp;di=20a277f2f3357b2fcd158f42c3865768&amp;imgtype=0&amp;src=http%3A%2F%2Fphotocdn.sohu.com%2F20130709%2FImg381152131.jp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050" y="31750"/>
                      <a:ext cx="937895" cy="777875"/>
                    </a:xfrm>
                    <a:prstGeom prst="rect">
                      <a:avLst/>
                    </a:prstGeom>
                    <a:noFill/>
                    <a:ln>
                      <a:noFill/>
                    </a:ln>
                  </p:spPr>
                </p:pic>
                <p:sp>
                  <p:nvSpPr>
                    <p:cNvPr id="95" name="文本框 22"/>
                    <p:cNvSpPr txBox="1"/>
                    <p:nvPr/>
                  </p:nvSpPr>
                  <p:spPr>
                    <a:xfrm>
                      <a:off x="256853" y="771525"/>
                      <a:ext cx="623570" cy="2381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u="none" strike="noStrike" kern="100" dirty="0">
                          <a:solidFill>
                            <a:srgbClr val="0000CC"/>
                          </a:solidFill>
                          <a:effectLst/>
                          <a:latin typeface="Arial" panose="020B0604020202020204" pitchFamily="34" charset="0"/>
                          <a:ea typeface="宋体" panose="02010600030101010101" pitchFamily="2" charset="-122"/>
                          <a:cs typeface="Times New Roman" panose="02020603050405020304" pitchFamily="18" charset="0"/>
                          <a:hlinkClick r:id="rId2"/>
                        </a:rPr>
                        <a:t>Router</a:t>
                      </a:r>
                      <a:r>
                        <a:rPr lang="en-US" sz="1050" b="1" kern="100" dirty="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dirty="0">
                        <a:effectLst/>
                        <a:ea typeface="宋体" panose="02010600030101010101" pitchFamily="2" charset="-122"/>
                        <a:cs typeface="Times New Roman" panose="02020603050405020304" pitchFamily="18" charset="0"/>
                      </a:endParaRPr>
                    </a:p>
                  </p:txBody>
                </p:sp>
              </p:grpSp>
              <p:grpSp>
                <p:nvGrpSpPr>
                  <p:cNvPr id="70" name="组合 69"/>
                  <p:cNvGrpSpPr/>
                  <p:nvPr/>
                </p:nvGrpSpPr>
                <p:grpSpPr>
                  <a:xfrm>
                    <a:off x="133350" y="76199"/>
                    <a:ext cx="4754245" cy="2901950"/>
                    <a:chOff x="133350" y="76199"/>
                    <a:chExt cx="4754245" cy="2901950"/>
                  </a:xfrm>
                </p:grpSpPr>
                <p:grpSp>
                  <p:nvGrpSpPr>
                    <p:cNvPr id="71" name="组合 70"/>
                    <p:cNvGrpSpPr/>
                    <p:nvPr/>
                  </p:nvGrpSpPr>
                  <p:grpSpPr>
                    <a:xfrm>
                      <a:off x="133350" y="962025"/>
                      <a:ext cx="992182" cy="904874"/>
                      <a:chOff x="133350" y="0"/>
                      <a:chExt cx="992182" cy="904874"/>
                    </a:xfrm>
                  </p:grpSpPr>
                  <p:sp>
                    <p:nvSpPr>
                      <p:cNvPr id="92" name="文本框 19"/>
                      <p:cNvSpPr txBox="1"/>
                      <p:nvPr/>
                    </p:nvSpPr>
                    <p:spPr>
                      <a:xfrm>
                        <a:off x="296857" y="666749"/>
                        <a:ext cx="828675" cy="2381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Notebook  </a:t>
                        </a:r>
                        <a:endParaRPr lang="zh-CN" sz="1200" kern="100" dirty="0">
                          <a:effectLst/>
                          <a:ea typeface="宋体" panose="02010600030101010101" pitchFamily="2" charset="-122"/>
                          <a:cs typeface="Times New Roman" panose="02020603050405020304" pitchFamily="18" charset="0"/>
                        </a:endParaRPr>
                      </a:p>
                    </p:txBody>
                  </p:sp>
                  <p:pic>
                    <p:nvPicPr>
                      <p:cNvPr id="93" name="currentImg" descr="https://timgsa.baidu.com/timg?image&amp;quality=80&amp;size=b9999_10000&amp;sec=1528547821237&amp;di=a1abb6dba1e12008daf34248305aaeac&amp;imgtype=0&amp;src=http%3A%2F%2Fimg01.taopic.com%2F151010%2F234651-15101009254115.jpg"/>
                      <p:cNvPicPr>
                        <a:picLocks noChangeAspect="1"/>
                      </p:cNvPicPr>
                      <p:nvPr/>
                    </p:nvPicPr>
                    <p:blipFill rotWithShape="1">
                      <a:blip r:embed="rId9" cstate="print">
                        <a:extLst>
                          <a:ext uri="{28A0092B-C50C-407E-A947-70E740481C1C}">
                            <a14:useLocalDpi xmlns:a14="http://schemas.microsoft.com/office/drawing/2010/main" val="0"/>
                          </a:ext>
                        </a:extLst>
                      </a:blip>
                      <a:srcRect l="4680" t="11389" r="4361" b="8550"/>
                      <a:stretch/>
                    </p:blipFill>
                    <p:spPr bwMode="auto">
                      <a:xfrm>
                        <a:off x="133350" y="0"/>
                        <a:ext cx="990600" cy="702310"/>
                      </a:xfrm>
                      <a:prstGeom prst="rect">
                        <a:avLst/>
                      </a:prstGeom>
                      <a:noFill/>
                      <a:ln>
                        <a:noFill/>
                      </a:ln>
                      <a:effectLst/>
                      <a:scene3d>
                        <a:camera prst="orthographicFront">
                          <a:rot lat="0" lon="0" rev="0"/>
                        </a:camera>
                        <a:lightRig rig="contrasting" dir="t">
                          <a:rot lat="0" lon="0" rev="7800000"/>
                        </a:lightRig>
                      </a:scene3d>
                      <a:sp3d>
                        <a:bevelT w="139700" h="139700"/>
                      </a:sp3d>
                      <a:extLst>
                        <a:ext uri="{53640926-AAD7-44D8-BBD7-CCE9431645EC}">
                          <a14:shadowObscured xmlns:a14="http://schemas.microsoft.com/office/drawing/2010/main"/>
                        </a:ext>
                      </a:extLst>
                    </p:spPr>
                  </p:pic>
                </p:grpSp>
                <p:grpSp>
                  <p:nvGrpSpPr>
                    <p:cNvPr id="72" name="组合 71"/>
                    <p:cNvGrpSpPr/>
                    <p:nvPr/>
                  </p:nvGrpSpPr>
                  <p:grpSpPr>
                    <a:xfrm>
                      <a:off x="3905250" y="76199"/>
                      <a:ext cx="982345" cy="857557"/>
                      <a:chOff x="19050" y="76199"/>
                      <a:chExt cx="982345" cy="857557"/>
                    </a:xfrm>
                  </p:grpSpPr>
                  <p:sp>
                    <p:nvSpPr>
                      <p:cNvPr id="90" name="文本框 20"/>
                      <p:cNvSpPr txBox="1"/>
                      <p:nvPr/>
                    </p:nvSpPr>
                    <p:spPr>
                      <a:xfrm>
                        <a:off x="339207" y="695631"/>
                        <a:ext cx="390525" cy="2381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kern="100" dirty="0">
                            <a:effectLst/>
                            <a:latin typeface="Arial" panose="020B0604020202020204" pitchFamily="34" charset="0"/>
                            <a:ea typeface="宋体" panose="02010600030101010101" pitchFamily="2" charset="-122"/>
                            <a:cs typeface="Times New Roman" panose="02020603050405020304" pitchFamily="18" charset="0"/>
                          </a:rPr>
                          <a:t>TV  </a:t>
                        </a:r>
                        <a:endParaRPr lang="zh-CN" sz="1050" kern="100" dirty="0">
                          <a:effectLst/>
                          <a:ea typeface="宋体" panose="02010600030101010101" pitchFamily="2" charset="-122"/>
                          <a:cs typeface="Times New Roman" panose="02020603050405020304" pitchFamily="18" charset="0"/>
                        </a:endParaRPr>
                      </a:p>
                    </p:txBody>
                  </p:sp>
                  <p:pic>
                    <p:nvPicPr>
                      <p:cNvPr id="91" name="currentImg" descr="https://timgsa.baidu.com/timg?image&amp;quality=80&amp;size=b9999_10000&amp;sec=1528549139298&amp;di=5c3aa2c96fd8abfc486ad12958d5a727&amp;imgtype=0&amp;src=http%3A%2F%2Fphoto.yeppon.it%2FimgIceCat%2F22%2F22634159-7736_3000_x_2000.jpg%3Fv%3D1"/>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9050" y="76199"/>
                        <a:ext cx="982345" cy="657225"/>
                      </a:xfrm>
                      <a:prstGeom prst="rect">
                        <a:avLst/>
                      </a:prstGeom>
                      <a:noFill/>
                      <a:ln>
                        <a:noFill/>
                      </a:ln>
                    </p:spPr>
                  </p:pic>
                </p:grpSp>
                <p:grpSp>
                  <p:nvGrpSpPr>
                    <p:cNvPr id="73" name="组合 72"/>
                    <p:cNvGrpSpPr/>
                    <p:nvPr/>
                  </p:nvGrpSpPr>
                  <p:grpSpPr>
                    <a:xfrm>
                      <a:off x="1093470" y="142239"/>
                      <a:ext cx="2745105" cy="2835910"/>
                      <a:chOff x="36195" y="-334011"/>
                      <a:chExt cx="2745105" cy="2835910"/>
                    </a:xfrm>
                  </p:grpSpPr>
                  <p:grpSp>
                    <p:nvGrpSpPr>
                      <p:cNvPr id="74" name="组合 73"/>
                      <p:cNvGrpSpPr/>
                      <p:nvPr/>
                    </p:nvGrpSpPr>
                    <p:grpSpPr>
                      <a:xfrm>
                        <a:off x="619125" y="-334011"/>
                        <a:ext cx="1543050" cy="2835910"/>
                        <a:chOff x="47625" y="-334011"/>
                        <a:chExt cx="1543050" cy="2835910"/>
                      </a:xfrm>
                    </p:grpSpPr>
                    <p:sp>
                      <p:nvSpPr>
                        <p:cNvPr id="77" name="文本框 38"/>
                        <p:cNvSpPr txBox="1"/>
                        <p:nvPr/>
                      </p:nvSpPr>
                      <p:spPr>
                        <a:xfrm>
                          <a:off x="495300" y="2225674"/>
                          <a:ext cx="628650" cy="2762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zh-CN" sz="1050" b="1" kern="100">
                              <a:effectLst/>
                              <a:latin typeface="Arial" panose="020B0604020202020204" pitchFamily="34" charset="0"/>
                              <a:ea typeface="宋体" panose="02010600030101010101" pitchFamily="2" charset="-122"/>
                              <a:cs typeface="Arial" panose="020B0604020202020204" pitchFamily="34" charset="0"/>
                            </a:rPr>
                            <a:t>扩展坞</a:t>
                          </a:r>
                          <a:r>
                            <a:rPr lang="en-US" sz="1050" b="1" kern="10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a:effectLst/>
                            <a:ea typeface="宋体" panose="02010600030101010101" pitchFamily="2" charset="-122"/>
                            <a:cs typeface="Times New Roman" panose="02020603050405020304" pitchFamily="18" charset="0"/>
                          </a:endParaRPr>
                        </a:p>
                      </p:txBody>
                    </p:sp>
                    <p:grpSp>
                      <p:nvGrpSpPr>
                        <p:cNvPr id="78" name="组合 77"/>
                        <p:cNvGrpSpPr/>
                        <p:nvPr/>
                      </p:nvGrpSpPr>
                      <p:grpSpPr>
                        <a:xfrm>
                          <a:off x="47625" y="-334011"/>
                          <a:ext cx="1543050" cy="2515235"/>
                          <a:chOff x="66675" y="-19685"/>
                          <a:chExt cx="1543050" cy="2515235"/>
                        </a:xfrm>
                      </p:grpSpPr>
                      <p:grpSp>
                        <p:nvGrpSpPr>
                          <p:cNvPr id="79" name="组合 78"/>
                          <p:cNvGrpSpPr/>
                          <p:nvPr/>
                        </p:nvGrpSpPr>
                        <p:grpSpPr>
                          <a:xfrm>
                            <a:off x="66675" y="-19685"/>
                            <a:ext cx="1543050" cy="2515235"/>
                            <a:chOff x="66675" y="-19685"/>
                            <a:chExt cx="1543050" cy="2515235"/>
                          </a:xfrm>
                        </p:grpSpPr>
                        <p:grpSp>
                          <p:nvGrpSpPr>
                            <p:cNvPr id="83" name="组合 82"/>
                            <p:cNvGrpSpPr/>
                            <p:nvPr/>
                          </p:nvGrpSpPr>
                          <p:grpSpPr>
                            <a:xfrm>
                              <a:off x="66675" y="-19685"/>
                              <a:ext cx="1543050" cy="2515235"/>
                              <a:chOff x="66675" y="-19685"/>
                              <a:chExt cx="1543050" cy="2515235"/>
                            </a:xfrm>
                          </p:grpSpPr>
                          <p:grpSp>
                            <p:nvGrpSpPr>
                              <p:cNvPr id="85" name="组合 84"/>
                              <p:cNvGrpSpPr/>
                              <p:nvPr/>
                            </p:nvGrpSpPr>
                            <p:grpSpPr>
                              <a:xfrm>
                                <a:off x="66675" y="-19685"/>
                                <a:ext cx="1543050" cy="2515235"/>
                                <a:chOff x="66675" y="-19685"/>
                                <a:chExt cx="1543050" cy="2515235"/>
                              </a:xfrm>
                            </p:grpSpPr>
                            <p:sp>
                              <p:nvSpPr>
                                <p:cNvPr id="88" name="矩形 87"/>
                                <p:cNvSpPr/>
                                <p:nvPr/>
                              </p:nvSpPr>
                              <p:spPr>
                                <a:xfrm>
                                  <a:off x="66675" y="-19685"/>
                                  <a:ext cx="1543050" cy="2515235"/>
                                </a:xfrm>
                                <a:prstGeom prst="rect">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a:p>
                              </p:txBody>
                            </p:sp>
                            <p:sp>
                              <p:nvSpPr>
                                <p:cNvPr id="89" name="文本框 2"/>
                                <p:cNvSpPr txBox="1"/>
                                <p:nvPr/>
                              </p:nvSpPr>
                              <p:spPr>
                                <a:xfrm>
                                  <a:off x="152399" y="800101"/>
                                  <a:ext cx="581025" cy="1000126"/>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1100" b="1" kern="100" dirty="0">
                                      <a:effectLst/>
                                      <a:latin typeface="Arial" panose="020B0604020202020204" pitchFamily="34" charset="0"/>
                                      <a:ea typeface="宋体" panose="02010600030101010101" pitchFamily="2" charset="-122"/>
                                      <a:cs typeface="Times New Roman" panose="02020603050405020304" pitchFamily="18" charset="0"/>
                                    </a:rPr>
                                    <a:t>USB   </a:t>
                                  </a:r>
                                  <a:endParaRPr lang="zh-CN" sz="1100" kern="100" dirty="0">
                                    <a:effectLst/>
                                    <a:ea typeface="宋体" panose="02010600030101010101" pitchFamily="2" charset="-122"/>
                                    <a:cs typeface="Times New Roman" panose="02020603050405020304" pitchFamily="18" charset="0"/>
                                  </a:endParaRPr>
                                </a:p>
                                <a:p>
                                  <a:pPr algn="ctr">
                                    <a:lnSpc>
                                      <a:spcPts val="1200"/>
                                    </a:lnSpc>
                                    <a:spcAft>
                                      <a:spcPts val="0"/>
                                    </a:spcAft>
                                  </a:pPr>
                                  <a:r>
                                    <a:rPr lang="en-US" sz="1100" b="1" kern="100" dirty="0">
                                      <a:effectLst/>
                                      <a:latin typeface="Arial" panose="020B0604020202020204" pitchFamily="34" charset="0"/>
                                      <a:ea typeface="宋体" panose="02010600030101010101" pitchFamily="2" charset="-122"/>
                                      <a:cs typeface="Times New Roman" panose="02020603050405020304" pitchFamily="18" charset="0"/>
                                    </a:rPr>
                                    <a:t>2.0/3.0    </a:t>
                                  </a:r>
                                  <a:endParaRPr lang="zh-CN" sz="1100" kern="100" dirty="0">
                                    <a:effectLst/>
                                    <a:ea typeface="宋体" panose="02010600030101010101" pitchFamily="2" charset="-122"/>
                                    <a:cs typeface="Times New Roman" panose="02020603050405020304" pitchFamily="18" charset="0"/>
                                  </a:endParaRPr>
                                </a:p>
                                <a:p>
                                  <a:pPr algn="ctr">
                                    <a:lnSpc>
                                      <a:spcPts val="1200"/>
                                    </a:lnSpc>
                                    <a:spcAft>
                                      <a:spcPts val="0"/>
                                    </a:spcAft>
                                  </a:pPr>
                                  <a:r>
                                    <a:rPr lang="en-US" sz="1100" b="1" kern="100" dirty="0">
                                      <a:effectLst/>
                                      <a:latin typeface="Arial" panose="020B0604020202020204" pitchFamily="34" charset="0"/>
                                      <a:ea typeface="宋体" panose="02010600030101010101" pitchFamily="2" charset="-122"/>
                                      <a:cs typeface="Times New Roman" panose="02020603050405020304" pitchFamily="18" charset="0"/>
                                    </a:rPr>
                                    <a:t>&amp;      </a:t>
                                  </a:r>
                                  <a:endParaRPr lang="zh-CN" sz="1100" kern="100" dirty="0">
                                    <a:effectLst/>
                                    <a:ea typeface="宋体" panose="02010600030101010101" pitchFamily="2" charset="-122"/>
                                    <a:cs typeface="Times New Roman" panose="02020603050405020304" pitchFamily="18" charset="0"/>
                                  </a:endParaRPr>
                                </a:p>
                                <a:p>
                                  <a:pPr algn="ctr">
                                    <a:lnSpc>
                                      <a:spcPts val="1200"/>
                                    </a:lnSpc>
                                    <a:spcAft>
                                      <a:spcPts val="0"/>
                                    </a:spcAft>
                                  </a:pPr>
                                  <a:r>
                                    <a:rPr lang="en-US" sz="1100" b="1" kern="100" dirty="0">
                                      <a:effectLst/>
                                      <a:latin typeface="Arial" panose="020B0604020202020204" pitchFamily="34" charset="0"/>
                                      <a:ea typeface="宋体" panose="02010600030101010101" pitchFamily="2" charset="-122"/>
                                      <a:cs typeface="Times New Roman" panose="02020603050405020304" pitchFamily="18" charset="0"/>
                                    </a:rPr>
                                    <a:t>USB Type-C</a:t>
                                  </a:r>
                                  <a:r>
                                    <a:rPr lang="en-US" sz="900" b="1" kern="100" dirty="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dirty="0">
                                    <a:effectLst/>
                                    <a:ea typeface="宋体" panose="02010600030101010101" pitchFamily="2" charset="-122"/>
                                    <a:cs typeface="Times New Roman" panose="02020603050405020304" pitchFamily="18" charset="0"/>
                                  </a:endParaRPr>
                                </a:p>
                              </p:txBody>
                            </p:sp>
                          </p:grpSp>
                          <p:sp>
                            <p:nvSpPr>
                              <p:cNvPr id="86" name="文本框 10"/>
                              <p:cNvSpPr txBox="1"/>
                              <p:nvPr/>
                            </p:nvSpPr>
                            <p:spPr>
                              <a:xfrm>
                                <a:off x="914399" y="114301"/>
                                <a:ext cx="612000" cy="266700"/>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HDMI    </a:t>
                                </a:r>
                                <a:endParaRPr lang="zh-CN" sz="1050" kern="100">
                                  <a:effectLst/>
                                  <a:ea typeface="宋体" panose="02010600030101010101" pitchFamily="2" charset="-122"/>
                                  <a:cs typeface="Times New Roman" panose="02020603050405020304" pitchFamily="18" charset="0"/>
                                </a:endParaRPr>
                              </a:p>
                            </p:txBody>
                          </p:sp>
                          <p:sp>
                            <p:nvSpPr>
                              <p:cNvPr id="87" name="文本框 12"/>
                              <p:cNvSpPr txBox="1"/>
                              <p:nvPr/>
                            </p:nvSpPr>
                            <p:spPr>
                              <a:xfrm>
                                <a:off x="914399" y="447675"/>
                                <a:ext cx="612000" cy="266700"/>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VGA     </a:t>
                                </a:r>
                                <a:endParaRPr lang="zh-CN" sz="1050" kern="100">
                                  <a:effectLst/>
                                  <a:ea typeface="宋体" panose="02010600030101010101" pitchFamily="2" charset="-122"/>
                                  <a:cs typeface="Times New Roman" panose="02020603050405020304" pitchFamily="18" charset="0"/>
                                </a:endParaRPr>
                              </a:p>
                            </p:txBody>
                          </p:sp>
                        </p:grpSp>
                        <p:sp>
                          <p:nvSpPr>
                            <p:cNvPr id="84" name="文本框 18"/>
                            <p:cNvSpPr txBox="1"/>
                            <p:nvPr/>
                          </p:nvSpPr>
                          <p:spPr>
                            <a:xfrm>
                              <a:off x="914400" y="1990725"/>
                              <a:ext cx="612000" cy="419100"/>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USB Type-C   </a:t>
                              </a:r>
                              <a:endParaRPr lang="zh-CN" sz="1050" kern="100">
                                <a:effectLst/>
                                <a:ea typeface="宋体" panose="02010600030101010101" pitchFamily="2" charset="-122"/>
                                <a:cs typeface="Times New Roman" panose="02020603050405020304" pitchFamily="18" charset="0"/>
                              </a:endParaRPr>
                            </a:p>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a:effectLst/>
                                <a:ea typeface="宋体" panose="02010600030101010101" pitchFamily="2" charset="-122"/>
                                <a:cs typeface="Times New Roman" panose="02020603050405020304" pitchFamily="18" charset="0"/>
                              </a:endParaRPr>
                            </a:p>
                          </p:txBody>
                        </p:sp>
                      </p:grpSp>
                      <p:grpSp>
                        <p:nvGrpSpPr>
                          <p:cNvPr id="80" name="组合 79"/>
                          <p:cNvGrpSpPr/>
                          <p:nvPr/>
                        </p:nvGrpSpPr>
                        <p:grpSpPr>
                          <a:xfrm>
                            <a:off x="914399" y="781050"/>
                            <a:ext cx="612001" cy="685800"/>
                            <a:chOff x="-66676" y="-400050"/>
                            <a:chExt cx="612001" cy="685800"/>
                          </a:xfrm>
                        </p:grpSpPr>
                        <p:sp>
                          <p:nvSpPr>
                            <p:cNvPr id="81" name="文本框 14"/>
                            <p:cNvSpPr txBox="1"/>
                            <p:nvPr/>
                          </p:nvSpPr>
                          <p:spPr>
                            <a:xfrm>
                              <a:off x="-66676" y="-400050"/>
                              <a:ext cx="612000" cy="381000"/>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Display Port    </a:t>
                              </a:r>
                              <a:endParaRPr lang="zh-CN" sz="1050" kern="100">
                                <a:effectLst/>
                                <a:ea typeface="宋体" panose="02010600030101010101" pitchFamily="2" charset="-122"/>
                                <a:cs typeface="Times New Roman" panose="02020603050405020304" pitchFamily="18" charset="0"/>
                              </a:endParaRPr>
                            </a:p>
                          </p:txBody>
                        </p:sp>
                        <p:sp>
                          <p:nvSpPr>
                            <p:cNvPr id="82" name="文本框 16"/>
                            <p:cNvSpPr txBox="1"/>
                            <p:nvPr/>
                          </p:nvSpPr>
                          <p:spPr>
                            <a:xfrm>
                              <a:off x="-66675" y="38100"/>
                              <a:ext cx="612000" cy="247650"/>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LAN    </a:t>
                              </a:r>
                              <a:endParaRPr lang="zh-CN" sz="1050" kern="100">
                                <a:effectLst/>
                                <a:ea typeface="宋体" panose="02010600030101010101" pitchFamily="2" charset="-122"/>
                                <a:cs typeface="Times New Roman" panose="02020603050405020304" pitchFamily="18" charset="0"/>
                              </a:endParaRPr>
                            </a:p>
                          </p:txBody>
                        </p:sp>
                      </p:grpSp>
                    </p:grpSp>
                  </p:grpSp>
                  <p:sp>
                    <p:nvSpPr>
                      <p:cNvPr id="75" name="左右箭头 74"/>
                      <p:cNvSpPr/>
                      <p:nvPr/>
                    </p:nvSpPr>
                    <p:spPr>
                      <a:xfrm flipV="1">
                        <a:off x="36195" y="914400"/>
                        <a:ext cx="523875" cy="152400"/>
                      </a:xfrm>
                      <a:prstGeom prst="lef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a:p>
                    </p:txBody>
                  </p:sp>
                  <p:sp>
                    <p:nvSpPr>
                      <p:cNvPr id="76" name="左右箭头 75"/>
                      <p:cNvSpPr/>
                      <p:nvPr/>
                    </p:nvSpPr>
                    <p:spPr>
                      <a:xfrm flipV="1">
                        <a:off x="2257425" y="896619"/>
                        <a:ext cx="523875" cy="152400"/>
                      </a:xfrm>
                      <a:prstGeom prst="lef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a:p>
                    </p:txBody>
                  </p:sp>
                </p:grpSp>
              </p:grpSp>
            </p:grpSp>
          </p:grpSp>
          <p:grpSp>
            <p:nvGrpSpPr>
              <p:cNvPr id="61" name="组合 60"/>
              <p:cNvGrpSpPr/>
              <p:nvPr/>
            </p:nvGrpSpPr>
            <p:grpSpPr>
              <a:xfrm>
                <a:off x="4943475" y="189865"/>
                <a:ext cx="1095375" cy="657861"/>
                <a:chOff x="57150" y="-67310"/>
                <a:chExt cx="1095375" cy="657861"/>
              </a:xfrm>
            </p:grpSpPr>
            <p:pic>
              <p:nvPicPr>
                <p:cNvPr id="62" name="图片 61" descr="https://timgsa.baidu.com/timg?image&amp;quality=80&amp;size=b9999_10000&amp;sec=1528706017174&amp;di=b4ce3c7dca796ce02805af2ffdd8ba3b&amp;imgtype=0&amp;src=http%3A%2F%2Fimg.zcool.cn%2Fcommunity%2F016ef7592eb6eba801216a3ee685f8.jpg%401280w_1l_2o_100sh.jpg"/>
                <p:cNvPicPr>
                  <a:picLocks noChangeAspect="1"/>
                </p:cNvPicPr>
                <p:nvPr/>
              </p:nvPicPr>
              <p:blipFill rotWithShape="1">
                <a:blip r:embed="rId11" cstate="print">
                  <a:extLst>
                    <a:ext uri="{28A0092B-C50C-407E-A947-70E740481C1C}">
                      <a14:useLocalDpi xmlns:a14="http://schemas.microsoft.com/office/drawing/2010/main" val="0"/>
                    </a:ext>
                  </a:extLst>
                </a:blip>
                <a:srcRect l="5110" t="29353" r="7299" b="21393"/>
                <a:stretch/>
              </p:blipFill>
              <p:spPr bwMode="auto">
                <a:xfrm>
                  <a:off x="57150" y="-67310"/>
                  <a:ext cx="1095375" cy="467360"/>
                </a:xfrm>
                <a:prstGeom prst="rect">
                  <a:avLst/>
                </a:prstGeom>
                <a:noFill/>
                <a:ln>
                  <a:noFill/>
                </a:ln>
                <a:extLst>
                  <a:ext uri="{53640926-AAD7-44D8-BBD7-CCE9431645EC}">
                    <a14:shadowObscured xmlns:a14="http://schemas.microsoft.com/office/drawing/2010/main"/>
                  </a:ext>
                </a:extLst>
              </p:spPr>
            </p:pic>
            <p:sp>
              <p:nvSpPr>
                <p:cNvPr id="63" name="文本框 14337"/>
                <p:cNvSpPr txBox="1"/>
                <p:nvPr/>
              </p:nvSpPr>
              <p:spPr>
                <a:xfrm>
                  <a:off x="238125" y="333376"/>
                  <a:ext cx="82867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u="none" strike="noStrike" kern="100">
                      <a:solidFill>
                        <a:srgbClr val="0000CC"/>
                      </a:solidFill>
                      <a:effectLst/>
                      <a:latin typeface="Arial" panose="020B0604020202020204" pitchFamily="34" charset="0"/>
                      <a:ea typeface="宋体" panose="02010600030101010101" pitchFamily="2" charset="-122"/>
                      <a:cs typeface="Times New Roman" panose="02020603050405020304" pitchFamily="18" charset="0"/>
                      <a:hlinkClick r:id="rId2"/>
                    </a:rPr>
                    <a:t>Projector</a:t>
                  </a:r>
                  <a:r>
                    <a:rPr lang="en-US" sz="1050" b="1" kern="10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a:effectLst/>
                    <a:ea typeface="宋体" panose="02010600030101010101" pitchFamily="2" charset="-122"/>
                    <a:cs typeface="Times New Roman" panose="02020603050405020304" pitchFamily="18" charset="0"/>
                  </a:endParaRPr>
                </a:p>
              </p:txBody>
            </p:sp>
          </p:grpSp>
        </p:grpSp>
        <p:sp>
          <p:nvSpPr>
            <p:cNvPr id="59" name="文本框 14340"/>
            <p:cNvSpPr txBox="1"/>
            <p:nvPr/>
          </p:nvSpPr>
          <p:spPr>
            <a:xfrm>
              <a:off x="2524125" y="1733549"/>
              <a:ext cx="612000" cy="417600"/>
            </a:xfrm>
            <a:prstGeom prst="rect">
              <a:avLst/>
            </a:prstGeom>
            <a:solidFill>
              <a:schemeClr val="bg2"/>
            </a:solidFill>
            <a:ln w="6350">
              <a:noFill/>
            </a:ln>
            <a:effectLst/>
            <a:scene3d>
              <a:camera prst="orthographicFront">
                <a:rot lat="0" lon="0" rev="0"/>
              </a:camera>
              <a:lightRig rig="contrasting" dir="t">
                <a:rot lat="0" lon="0" rev="7800000"/>
              </a:lightRig>
            </a:scene3d>
            <a:sp3d>
              <a:bevelT w="139700" h="139700"/>
            </a:sp3d>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USB     </a:t>
              </a:r>
              <a:endParaRPr lang="zh-CN" sz="1050" kern="100">
                <a:effectLst/>
                <a:ea typeface="宋体" panose="02010600030101010101" pitchFamily="2" charset="-122"/>
                <a:cs typeface="Times New Roman" panose="02020603050405020304" pitchFamily="18" charset="0"/>
              </a:endParaRPr>
            </a:p>
            <a:p>
              <a:pPr algn="ctr">
                <a:lnSpc>
                  <a:spcPts val="1200"/>
                </a:lnSpc>
                <a:spcAft>
                  <a:spcPts val="0"/>
                </a:spcAft>
              </a:pPr>
              <a:r>
                <a:rPr lang="en-US" sz="900" b="1" kern="100">
                  <a:effectLst/>
                  <a:latin typeface="Arial" panose="020B0604020202020204" pitchFamily="34" charset="0"/>
                  <a:ea typeface="宋体" panose="02010600030101010101" pitchFamily="2" charset="-122"/>
                  <a:cs typeface="Times New Roman" panose="02020603050405020304" pitchFamily="18" charset="0"/>
                </a:rPr>
                <a:t>2.0/3.0    </a:t>
              </a:r>
              <a:endParaRPr lang="zh-CN" sz="1050" kern="100">
                <a:effectLst/>
                <a:ea typeface="宋体" panose="02010600030101010101" pitchFamily="2" charset="-122"/>
                <a:cs typeface="Times New Roman" panose="02020603050405020304" pitchFamily="18" charset="0"/>
              </a:endParaRPr>
            </a:p>
          </p:txBody>
        </p:sp>
      </p:grpSp>
      <p:sp>
        <p:nvSpPr>
          <p:cNvPr id="53" name="Text Box 7"/>
          <p:cNvSpPr txBox="1">
            <a:spLocks noChangeArrowheads="1"/>
          </p:cNvSpPr>
          <p:nvPr/>
        </p:nvSpPr>
        <p:spPr bwMode="auto">
          <a:xfrm>
            <a:off x="8154608" y="483870"/>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67172894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5</a:t>
            </a:fld>
            <a:endParaRPr lang="zh-CN" altLang="en-US" dirty="0"/>
          </a:p>
        </p:txBody>
      </p:sp>
      <p:sp>
        <p:nvSpPr>
          <p:cNvPr id="6" name="文本框 5"/>
          <p:cNvSpPr txBox="1"/>
          <p:nvPr/>
        </p:nvSpPr>
        <p:spPr>
          <a:xfrm>
            <a:off x="1205012" y="1206889"/>
            <a:ext cx="8318781" cy="442429"/>
          </a:xfrm>
          <a:prstGeom prst="rect">
            <a:avLst/>
          </a:prstGeom>
          <a:noFill/>
        </p:spPr>
        <p:txBody>
          <a:bodyPr wrap="square" rtlCol="0">
            <a:spAutoFit/>
          </a:bodyPr>
          <a:lstStyle/>
          <a:p>
            <a:pPr marL="342900" indent="-342900">
              <a:lnSpc>
                <a:spcPts val="3100"/>
              </a:lnSpc>
              <a:buFont typeface="Wingdings" panose="05000000000000000000" pitchFamily="2" charset="2"/>
              <a:buChar char="Ø"/>
            </a:pPr>
            <a:r>
              <a:rPr lang="zh-CN" altLang="en-US" sz="2400" b="0" dirty="0">
                <a:latin typeface="楷体" panose="02010609060101010101" pitchFamily="49" charset="-122"/>
                <a:ea typeface="楷体" panose="02010609060101010101" pitchFamily="49" charset="-122"/>
                <a:cs typeface="Arial" panose="020B0604020202020204" pitchFamily="34" charset="0"/>
              </a:rPr>
              <a:t>电源部分电路保护</a:t>
            </a:r>
            <a:endParaRPr lang="en-US" altLang="zh-CN" sz="2400" b="0" dirty="0">
              <a:latin typeface="楷体" panose="02010609060101010101" pitchFamily="49" charset="-122"/>
              <a:ea typeface="楷体" panose="02010609060101010101" pitchFamily="49" charset="-122"/>
              <a:cs typeface="Arial" panose="020B0604020202020204" pitchFamily="34" charset="0"/>
            </a:endParaRPr>
          </a:p>
        </p:txBody>
      </p:sp>
      <p:grpSp>
        <p:nvGrpSpPr>
          <p:cNvPr id="7" name="组合 6"/>
          <p:cNvGrpSpPr/>
          <p:nvPr/>
        </p:nvGrpSpPr>
        <p:grpSpPr>
          <a:xfrm>
            <a:off x="425003" y="3294163"/>
            <a:ext cx="4662152" cy="3029370"/>
            <a:chOff x="0" y="0"/>
            <a:chExt cx="2495550" cy="1733549"/>
          </a:xfrm>
        </p:grpSpPr>
        <p:grpSp>
          <p:nvGrpSpPr>
            <p:cNvPr id="8" name="组合 7"/>
            <p:cNvGrpSpPr/>
            <p:nvPr/>
          </p:nvGrpSpPr>
          <p:grpSpPr>
            <a:xfrm>
              <a:off x="0" y="0"/>
              <a:ext cx="2495550" cy="1485900"/>
              <a:chOff x="0" y="0"/>
              <a:chExt cx="2495550" cy="1485900"/>
            </a:xfrm>
          </p:grpSpPr>
          <p:pic>
            <p:nvPicPr>
              <p:cNvPr id="10" name="图片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495550" cy="1485900"/>
              </a:xfrm>
              <a:prstGeom prst="rect">
                <a:avLst/>
              </a:prstGeom>
              <a:noFill/>
              <a:ln>
                <a:noFill/>
              </a:ln>
            </p:spPr>
          </p:pic>
          <p:sp>
            <p:nvSpPr>
              <p:cNvPr id="11" name="椭圆 10"/>
              <p:cNvSpPr/>
              <p:nvPr/>
            </p:nvSpPr>
            <p:spPr>
              <a:xfrm>
                <a:off x="1171575" y="228600"/>
                <a:ext cx="552450" cy="342900"/>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a:p>
            </p:txBody>
          </p:sp>
        </p:grpSp>
        <p:sp>
          <p:nvSpPr>
            <p:cNvPr id="9" name="文本框 56"/>
            <p:cNvSpPr txBox="1"/>
            <p:nvPr/>
          </p:nvSpPr>
          <p:spPr>
            <a:xfrm>
              <a:off x="1019175" y="1438274"/>
              <a:ext cx="1038225" cy="295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USB 2.0 </a:t>
              </a:r>
              <a:r>
                <a:rPr lang="zh-CN" sz="1200" b="1" kern="100" dirty="0">
                  <a:effectLst/>
                  <a:latin typeface="Arial" panose="020B0604020202020204" pitchFamily="34" charset="0"/>
                  <a:ea typeface="宋体" panose="02010600030101010101" pitchFamily="2" charset="-122"/>
                  <a:cs typeface="Arial" panose="020B0604020202020204" pitchFamily="34" charset="0"/>
                </a:rPr>
                <a:t>接口</a:t>
              </a: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     </a:t>
              </a:r>
              <a:endParaRPr lang="zh-CN" sz="1200" kern="100" dirty="0">
                <a:effectLst/>
                <a:ea typeface="宋体" panose="02010600030101010101" pitchFamily="2" charset="-122"/>
                <a:cs typeface="Times New Roman" panose="02020603050405020304" pitchFamily="18" charset="0"/>
              </a:endParaRPr>
            </a:p>
          </p:txBody>
        </p:sp>
      </p:grpSp>
      <p:grpSp>
        <p:nvGrpSpPr>
          <p:cNvPr id="12" name="组合 11"/>
          <p:cNvGrpSpPr/>
          <p:nvPr/>
        </p:nvGrpSpPr>
        <p:grpSpPr>
          <a:xfrm>
            <a:off x="5498192" y="3235937"/>
            <a:ext cx="5871559" cy="3087596"/>
            <a:chOff x="-9525" y="133350"/>
            <a:chExt cx="5048250" cy="2428875"/>
          </a:xfrm>
        </p:grpSpPr>
        <p:grpSp>
          <p:nvGrpSpPr>
            <p:cNvPr id="13" name="组合 12"/>
            <p:cNvGrpSpPr/>
            <p:nvPr/>
          </p:nvGrpSpPr>
          <p:grpSpPr>
            <a:xfrm>
              <a:off x="-9525" y="133350"/>
              <a:ext cx="5048250" cy="2171700"/>
              <a:chOff x="-9525" y="133350"/>
              <a:chExt cx="5048250" cy="2171700"/>
            </a:xfrm>
          </p:grpSpPr>
          <p:pic>
            <p:nvPicPr>
              <p:cNvPr id="15" name="Picture 7"/>
              <p:cNvPicPr>
                <a:picLocks noChangeAspect="1"/>
              </p:cNvPicPr>
              <p:nvPr/>
            </p:nvPicPr>
            <p:blipFill rotWithShape="1">
              <a:blip r:embed="rId3">
                <a:extLst>
                  <a:ext uri="{28A0092B-C50C-407E-A947-70E740481C1C}">
                    <a14:useLocalDpi xmlns:a14="http://schemas.microsoft.com/office/drawing/2010/main" val="0"/>
                  </a:ext>
                </a:extLst>
              </a:blip>
              <a:srcRect t="5881"/>
              <a:stretch/>
            </p:blipFill>
            <p:spPr bwMode="auto">
              <a:xfrm>
                <a:off x="-9525" y="209550"/>
                <a:ext cx="5048250" cy="2095500"/>
              </a:xfrm>
              <a:prstGeom prst="rect">
                <a:avLst/>
              </a:prstGeom>
              <a:noFill/>
              <a:ln>
                <a:noFill/>
              </a:ln>
              <a:extLst>
                <a:ext uri="{53640926-AAD7-44D8-BBD7-CCE9431645EC}">
                  <a14:shadowObscured xmlns:a14="http://schemas.microsoft.com/office/drawing/2010/main"/>
                </a:ext>
              </a:extLst>
            </p:spPr>
          </p:pic>
          <p:sp>
            <p:nvSpPr>
              <p:cNvPr id="16" name="椭圆 15"/>
              <p:cNvSpPr/>
              <p:nvPr/>
            </p:nvSpPr>
            <p:spPr>
              <a:xfrm>
                <a:off x="3600450" y="133350"/>
                <a:ext cx="552450" cy="342900"/>
              </a:xfrm>
              <a:prstGeom prst="ellipse">
                <a:avLst/>
              </a:prstGeom>
              <a:noFill/>
              <a:ln w="190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zh-CN" altLang="en-US"/>
              </a:p>
            </p:txBody>
          </p:sp>
        </p:grpSp>
        <p:sp>
          <p:nvSpPr>
            <p:cNvPr id="14" name="文本框 57"/>
            <p:cNvSpPr txBox="1"/>
            <p:nvPr/>
          </p:nvSpPr>
          <p:spPr>
            <a:xfrm>
              <a:off x="1895475" y="2266950"/>
              <a:ext cx="1285875" cy="295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USB Type-C </a:t>
              </a:r>
              <a:r>
                <a:rPr lang="zh-CN" sz="1200" b="1" kern="100" dirty="0">
                  <a:effectLst/>
                  <a:latin typeface="Arial" panose="020B0604020202020204" pitchFamily="34" charset="0"/>
                  <a:ea typeface="宋体" panose="02010600030101010101" pitchFamily="2" charset="-122"/>
                  <a:cs typeface="Arial" panose="020B0604020202020204" pitchFamily="34" charset="0"/>
                </a:rPr>
                <a:t>接口</a:t>
              </a: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     </a:t>
              </a:r>
              <a:endParaRPr lang="zh-CN" sz="1200" kern="100" dirty="0">
                <a:effectLst/>
                <a:ea typeface="宋体" panose="02010600030101010101" pitchFamily="2" charset="-122"/>
                <a:cs typeface="Times New Roman" panose="02020603050405020304" pitchFamily="18" charset="0"/>
              </a:endParaRPr>
            </a:p>
          </p:txBody>
        </p:sp>
      </p:grpSp>
      <p:sp>
        <p:nvSpPr>
          <p:cNvPr id="18" name="矩形 17"/>
          <p:cNvSpPr/>
          <p:nvPr/>
        </p:nvSpPr>
        <p:spPr>
          <a:xfrm>
            <a:off x="669704" y="1567940"/>
            <a:ext cx="10769529" cy="1446550"/>
          </a:xfrm>
          <a:prstGeom prst="rect">
            <a:avLst/>
          </a:prstGeom>
        </p:spPr>
        <p:txBody>
          <a:bodyPr wrap="square">
            <a:spAutoFit/>
          </a:bodyPr>
          <a:lstStyle/>
          <a:p>
            <a:r>
              <a:rPr lang="zh-CN" altLang="en-US" sz="2200" dirty="0">
                <a:latin typeface="楷体" panose="02010609060101010101" pitchFamily="49" charset="-122"/>
                <a:ea typeface="楷体" panose="02010609060101010101" pitchFamily="49" charset="-122"/>
                <a:cs typeface="Arial" pitchFamily="34" charset="0"/>
              </a:rPr>
              <a:t>   扩展坞应用中电源供电的部分，由于快充的应用导致供电端电流的提升，过流保护器件（保险丝）将被应用在电源位置，进行过流、短路等的保护，以保证扩展坞和外部设备在出现异常时，过流保护器件（保险丝）可以保护扩展坞和外部设备中的重要器件和保证设备可以安全的停止工作。</a:t>
            </a:r>
          </a:p>
        </p:txBody>
      </p:sp>
      <p:sp>
        <p:nvSpPr>
          <p:cNvPr id="19" name="标题 2"/>
          <p:cNvSpPr>
            <a:spLocks noGrp="1"/>
          </p:cNvSpPr>
          <p:nvPr>
            <p:ph type="title"/>
          </p:nvPr>
        </p:nvSpPr>
        <p:spPr>
          <a:xfrm>
            <a:off x="3645802" y="442748"/>
            <a:ext cx="5101124" cy="477139"/>
          </a:xfrm>
        </p:spPr>
        <p:txBody>
          <a:bodyPr>
            <a:normAutofit fontScale="90000"/>
          </a:bodyPr>
          <a:lstStyle/>
          <a:p>
            <a:r>
              <a:rPr lang="zh-CN" altLang="en-US" sz="3500" dirty="0">
                <a:solidFill>
                  <a:srgbClr val="0070C0"/>
                </a:solidFill>
                <a:latin typeface="楷体" panose="02010609060101010101" pitchFamily="49" charset="-122"/>
                <a:ea typeface="楷体" panose="02010609060101010101" pitchFamily="49" charset="-122"/>
              </a:rPr>
              <a:t>扩展坞中</a:t>
            </a:r>
            <a:r>
              <a:rPr lang="en-US" altLang="zh-CN" sz="3500" dirty="0">
                <a:solidFill>
                  <a:srgbClr val="0070C0"/>
                </a:solidFill>
                <a:latin typeface="楷体" panose="02010609060101010101" pitchFamily="49" charset="-122"/>
                <a:ea typeface="楷体" panose="02010609060101010101" pitchFamily="49" charset="-122"/>
              </a:rPr>
              <a:t>Fuse</a:t>
            </a:r>
            <a:r>
              <a:rPr lang="zh-CN" altLang="en-US" sz="3500" dirty="0">
                <a:solidFill>
                  <a:srgbClr val="0070C0"/>
                </a:solidFill>
                <a:latin typeface="楷体" panose="02010609060101010101" pitchFamily="49" charset="-122"/>
                <a:ea typeface="楷体" panose="02010609060101010101" pitchFamily="49" charset="-122"/>
              </a:rPr>
              <a:t>的相关应用</a:t>
            </a:r>
            <a:endParaRPr lang="en-US" altLang="zh-CN" sz="3500" dirty="0">
              <a:solidFill>
                <a:srgbClr val="0070C0"/>
              </a:solidFill>
              <a:latin typeface="楷体" panose="02010609060101010101" pitchFamily="49" charset="-122"/>
              <a:ea typeface="楷体" panose="02010609060101010101" pitchFamily="49" charset="-122"/>
            </a:endParaRPr>
          </a:p>
        </p:txBody>
      </p:sp>
      <p:sp>
        <p:nvSpPr>
          <p:cNvPr id="20" name="文本框 19"/>
          <p:cNvSpPr txBox="1"/>
          <p:nvPr/>
        </p:nvSpPr>
        <p:spPr>
          <a:xfrm>
            <a:off x="2923698" y="3517296"/>
            <a:ext cx="1286724" cy="31774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F1206FA</a:t>
            </a:r>
            <a:r>
              <a:rPr lang="en-US" sz="1200" b="1" kern="100" dirty="0">
                <a:latin typeface="Arial" panose="020B0604020202020204" pitchFamily="34" charset="0"/>
                <a:ea typeface="宋体" panose="02010600030101010101" pitchFamily="2" charset="-122"/>
                <a:cs typeface="Times New Roman" panose="02020603050405020304" pitchFamily="18" charset="0"/>
              </a:rPr>
              <a:t>/HI</a:t>
            </a: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 </a:t>
            </a:r>
            <a:endParaRPr lang="zh-CN" sz="1200" kern="100" dirty="0">
              <a:effectLst/>
              <a:ea typeface="宋体" panose="02010600030101010101" pitchFamily="2" charset="-122"/>
              <a:cs typeface="Times New Roman" panose="02020603050405020304" pitchFamily="18" charset="0"/>
            </a:endParaRPr>
          </a:p>
        </p:txBody>
      </p:sp>
      <p:sp>
        <p:nvSpPr>
          <p:cNvPr id="21" name="文本框 20"/>
          <p:cNvSpPr txBox="1"/>
          <p:nvPr/>
        </p:nvSpPr>
        <p:spPr>
          <a:xfrm>
            <a:off x="10136835" y="3450683"/>
            <a:ext cx="1286724" cy="31774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200" b="1" kern="100" dirty="0">
                <a:effectLst/>
                <a:latin typeface="Arial" panose="020B0604020202020204" pitchFamily="34" charset="0"/>
                <a:ea typeface="宋体" panose="02010600030101010101" pitchFamily="2" charset="-122"/>
                <a:cs typeface="Times New Roman" panose="02020603050405020304" pitchFamily="18" charset="0"/>
              </a:rPr>
              <a:t>F1206FA/HI </a:t>
            </a:r>
            <a:endParaRPr lang="zh-CN" sz="1200" kern="100" dirty="0">
              <a:effectLst/>
              <a:ea typeface="宋体" panose="02010600030101010101" pitchFamily="2" charset="-122"/>
              <a:cs typeface="Times New Roman" panose="02020603050405020304" pitchFamily="18" charset="0"/>
            </a:endParaRPr>
          </a:p>
        </p:txBody>
      </p:sp>
      <p:sp>
        <p:nvSpPr>
          <p:cNvPr id="22" name="Text Box 7"/>
          <p:cNvSpPr txBox="1">
            <a:spLocks noChangeArrowheads="1"/>
          </p:cNvSpPr>
          <p:nvPr/>
        </p:nvSpPr>
        <p:spPr bwMode="auto">
          <a:xfrm>
            <a:off x="8433971" y="539902"/>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81137673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6</a:t>
            </a:fld>
            <a:endParaRPr lang="zh-CN" altLang="en-US" dirty="0"/>
          </a:p>
        </p:txBody>
      </p:sp>
      <p:sp>
        <p:nvSpPr>
          <p:cNvPr id="6" name="文本框 5"/>
          <p:cNvSpPr txBox="1"/>
          <p:nvPr/>
        </p:nvSpPr>
        <p:spPr>
          <a:xfrm>
            <a:off x="741186" y="1108623"/>
            <a:ext cx="8318781" cy="489878"/>
          </a:xfrm>
          <a:prstGeom prst="rect">
            <a:avLst/>
          </a:prstGeom>
          <a:noFill/>
        </p:spPr>
        <p:txBody>
          <a:bodyPr wrap="square" rtlCol="0">
            <a:spAutoFit/>
          </a:bodyPr>
          <a:lstStyle/>
          <a:p>
            <a:pPr marL="342900" indent="-342900">
              <a:lnSpc>
                <a:spcPts val="3100"/>
              </a:lnSpc>
              <a:buFont typeface="Wingdings" panose="05000000000000000000" pitchFamily="2" charset="2"/>
              <a:buChar char="Ø"/>
            </a:pPr>
            <a:r>
              <a:rPr lang="zh-CN" altLang="en-US" sz="2400" dirty="0">
                <a:latin typeface="楷体" panose="02010609060101010101" pitchFamily="49" charset="-122"/>
                <a:ea typeface="楷体" panose="02010609060101010101" pitchFamily="49" charset="-122"/>
                <a:cs typeface="Arial" panose="020B0604020202020204" pitchFamily="34" charset="0"/>
              </a:rPr>
              <a:t>静电</a:t>
            </a:r>
            <a:r>
              <a:rPr lang="zh-CN" altLang="en-US" sz="2400" b="0" dirty="0">
                <a:latin typeface="楷体" panose="02010609060101010101" pitchFamily="49" charset="-122"/>
                <a:ea typeface="楷体" panose="02010609060101010101" pitchFamily="49" charset="-122"/>
                <a:cs typeface="Arial" panose="020B0604020202020204" pitchFamily="34" charset="0"/>
              </a:rPr>
              <a:t>部分电路保护</a:t>
            </a:r>
            <a:endParaRPr lang="en-US" altLang="zh-CN" sz="2400" b="0" dirty="0">
              <a:latin typeface="楷体" panose="02010609060101010101" pitchFamily="49" charset="-122"/>
              <a:ea typeface="楷体" panose="02010609060101010101" pitchFamily="49" charset="-122"/>
              <a:cs typeface="Arial" panose="020B0604020202020204" pitchFamily="34" charset="0"/>
            </a:endParaRPr>
          </a:p>
        </p:txBody>
      </p:sp>
      <p:sp>
        <p:nvSpPr>
          <p:cNvPr id="7" name="矩形 6"/>
          <p:cNvSpPr/>
          <p:nvPr/>
        </p:nvSpPr>
        <p:spPr>
          <a:xfrm>
            <a:off x="669704" y="1567940"/>
            <a:ext cx="10769529" cy="1107996"/>
          </a:xfrm>
          <a:prstGeom prst="rect">
            <a:avLst/>
          </a:prstGeom>
        </p:spPr>
        <p:txBody>
          <a:bodyPr wrap="square">
            <a:spAutoFit/>
          </a:bodyPr>
          <a:lstStyle/>
          <a:p>
            <a:r>
              <a:rPr lang="zh-CN" altLang="en-US" sz="2200" dirty="0">
                <a:latin typeface="楷体" panose="02010609060101010101" pitchFamily="49" charset="-122"/>
                <a:ea typeface="楷体" panose="02010609060101010101" pitchFamily="49" charset="-122"/>
                <a:cs typeface="Arial" pitchFamily="34" charset="0"/>
              </a:rPr>
              <a:t>   扩展坞应用中提供图像显示、数据传输和网络连接应用时，存在人工接线和插拔等进行连接的操作，因此需要使用静电保护器件，以便保护在接触过程中产生的静电导致的扩展坞部分功能失效的问题发生。</a:t>
            </a:r>
          </a:p>
        </p:txBody>
      </p:sp>
      <p:sp>
        <p:nvSpPr>
          <p:cNvPr id="8" name="标题 2"/>
          <p:cNvSpPr>
            <a:spLocks noGrp="1"/>
          </p:cNvSpPr>
          <p:nvPr>
            <p:ph type="title"/>
          </p:nvPr>
        </p:nvSpPr>
        <p:spPr>
          <a:xfrm>
            <a:off x="3545438" y="496099"/>
            <a:ext cx="5101124" cy="477139"/>
          </a:xfrm>
        </p:spPr>
        <p:txBody>
          <a:bodyPr>
            <a:normAutofit fontScale="90000"/>
          </a:bodyPr>
          <a:lstStyle/>
          <a:p>
            <a:r>
              <a:rPr lang="zh-CN" altLang="en-US" sz="3500" dirty="0">
                <a:solidFill>
                  <a:srgbClr val="0070C0"/>
                </a:solidFill>
                <a:latin typeface="楷体" panose="02010609060101010101" pitchFamily="49" charset="-122"/>
                <a:ea typeface="楷体" panose="02010609060101010101" pitchFamily="49" charset="-122"/>
              </a:rPr>
              <a:t>扩展坞中</a:t>
            </a:r>
            <a:r>
              <a:rPr lang="en-US" altLang="zh-CN" sz="3500" dirty="0">
                <a:solidFill>
                  <a:srgbClr val="0070C0"/>
                </a:solidFill>
                <a:latin typeface="楷体" panose="02010609060101010101" pitchFamily="49" charset="-122"/>
                <a:ea typeface="楷体" panose="02010609060101010101" pitchFamily="49" charset="-122"/>
              </a:rPr>
              <a:t>Fuse</a:t>
            </a:r>
            <a:r>
              <a:rPr lang="zh-CN" altLang="en-US" sz="3500" dirty="0">
                <a:solidFill>
                  <a:srgbClr val="0070C0"/>
                </a:solidFill>
                <a:latin typeface="楷体" panose="02010609060101010101" pitchFamily="49" charset="-122"/>
                <a:ea typeface="楷体" panose="02010609060101010101" pitchFamily="49" charset="-122"/>
              </a:rPr>
              <a:t>的相关应用</a:t>
            </a:r>
            <a:endParaRPr lang="en-US" altLang="zh-CN" sz="3500" dirty="0">
              <a:solidFill>
                <a:srgbClr val="0070C0"/>
              </a:solidFill>
              <a:latin typeface="楷体" panose="02010609060101010101" pitchFamily="49" charset="-122"/>
              <a:ea typeface="楷体" panose="02010609060101010101" pitchFamily="49" charset="-122"/>
            </a:endParaRPr>
          </a:p>
        </p:txBody>
      </p:sp>
      <p:grpSp>
        <p:nvGrpSpPr>
          <p:cNvPr id="9" name="组合 8"/>
          <p:cNvGrpSpPr/>
          <p:nvPr/>
        </p:nvGrpSpPr>
        <p:grpSpPr>
          <a:xfrm>
            <a:off x="1364621" y="2675936"/>
            <a:ext cx="8513472" cy="3892289"/>
            <a:chOff x="0" y="0"/>
            <a:chExt cx="4343400" cy="2381250"/>
          </a:xfrm>
        </p:grpSpPr>
        <p:pic>
          <p:nvPicPr>
            <p:cNvPr id="1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43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pic>
        <p:sp>
          <p:nvSpPr>
            <p:cNvPr id="11" name="文本框 63"/>
            <p:cNvSpPr txBox="1"/>
            <p:nvPr/>
          </p:nvSpPr>
          <p:spPr>
            <a:xfrm>
              <a:off x="1838325" y="2085975"/>
              <a:ext cx="876300" cy="295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en-US" sz="1050" b="1" kern="100">
                  <a:effectLst/>
                  <a:latin typeface="Arial" panose="020B0604020202020204" pitchFamily="34" charset="0"/>
                  <a:ea typeface="宋体" panose="02010600030101010101" pitchFamily="2" charset="-122"/>
                  <a:cs typeface="Times New Roman" panose="02020603050405020304" pitchFamily="18" charset="0"/>
                </a:rPr>
                <a:t>VGA </a:t>
              </a:r>
              <a:r>
                <a:rPr lang="zh-CN" sz="1050" b="1" kern="100">
                  <a:effectLst/>
                  <a:latin typeface="Arial" panose="020B0604020202020204" pitchFamily="34" charset="0"/>
                  <a:ea typeface="宋体" panose="02010600030101010101" pitchFamily="2" charset="-122"/>
                  <a:cs typeface="Arial" panose="020B0604020202020204" pitchFamily="34" charset="0"/>
                </a:rPr>
                <a:t>接口</a:t>
              </a:r>
              <a:r>
                <a:rPr lang="en-US" sz="1050" b="1" kern="100">
                  <a:effectLst/>
                  <a:latin typeface="Arial" panose="020B0604020202020204" pitchFamily="34" charset="0"/>
                  <a:ea typeface="宋体" panose="02010600030101010101" pitchFamily="2" charset="-122"/>
                  <a:cs typeface="Times New Roman" panose="02020603050405020304" pitchFamily="18" charset="0"/>
                </a:rPr>
                <a:t>         </a:t>
              </a:r>
              <a:endParaRPr lang="zh-CN" sz="1050" kern="100">
                <a:effectLst/>
                <a:ea typeface="宋体" panose="02010600030101010101" pitchFamily="2" charset="-122"/>
                <a:cs typeface="Times New Roman" panose="02020603050405020304" pitchFamily="18" charset="0"/>
              </a:endParaRPr>
            </a:p>
          </p:txBody>
        </p:sp>
      </p:grpSp>
      <p:sp>
        <p:nvSpPr>
          <p:cNvPr id="12" name="Text Box 7"/>
          <p:cNvSpPr txBox="1">
            <a:spLocks noChangeArrowheads="1"/>
          </p:cNvSpPr>
          <p:nvPr/>
        </p:nvSpPr>
        <p:spPr bwMode="auto">
          <a:xfrm>
            <a:off x="8433971" y="539902"/>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267997299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7</a:t>
            </a:fld>
            <a:endParaRPr lang="zh-CN" altLang="en-US" dirty="0"/>
          </a:p>
        </p:txBody>
      </p:sp>
      <p:sp>
        <p:nvSpPr>
          <p:cNvPr id="7" name="矩形 6"/>
          <p:cNvSpPr/>
          <p:nvPr/>
        </p:nvSpPr>
        <p:spPr>
          <a:xfrm>
            <a:off x="1070509" y="2159135"/>
            <a:ext cx="10290218" cy="2190343"/>
          </a:xfrm>
          <a:prstGeom prst="rect">
            <a:avLst/>
          </a:prstGeom>
        </p:spPr>
        <p:txBody>
          <a:bodyPr wrap="square">
            <a:spAutoFit/>
          </a:bodyPr>
          <a:lstStyle/>
          <a:p>
            <a:pPr>
              <a:lnSpc>
                <a:spcPts val="3400"/>
              </a:lnSpc>
            </a:pPr>
            <a:r>
              <a:rPr lang="en-US" altLang="zh-CN" sz="2300" dirty="0">
                <a:latin typeface="楷体" panose="02010609060101010101" pitchFamily="49" charset="-122"/>
                <a:ea typeface="楷体" panose="02010609060101010101" pitchFamily="49" charset="-122"/>
                <a:cs typeface="Arial" pitchFamily="34" charset="0"/>
              </a:rPr>
              <a:t>1. </a:t>
            </a:r>
            <a:r>
              <a:rPr lang="zh-CN" altLang="en-US" sz="2300" dirty="0">
                <a:latin typeface="楷体" panose="02010609060101010101" pitchFamily="49" charset="-122"/>
                <a:ea typeface="楷体" panose="02010609060101010101" pitchFamily="49" charset="-122"/>
                <a:cs typeface="Arial" pitchFamily="34" charset="0"/>
              </a:rPr>
              <a:t>目前市场上的扩展坞，其</a:t>
            </a:r>
            <a:r>
              <a:rPr lang="en-US" altLang="zh-CN" sz="2300" dirty="0">
                <a:latin typeface="楷体" panose="02010609060101010101" pitchFamily="49" charset="-122"/>
                <a:ea typeface="楷体" panose="02010609060101010101" pitchFamily="49" charset="-122"/>
                <a:cs typeface="Arial" pitchFamily="34" charset="0"/>
              </a:rPr>
              <a:t>USB</a:t>
            </a:r>
            <a:r>
              <a:rPr lang="zh-CN" altLang="en-US" sz="2300" dirty="0">
                <a:latin typeface="楷体" panose="02010609060101010101" pitchFamily="49" charset="-122"/>
                <a:ea typeface="楷体" panose="02010609060101010101" pitchFamily="49" charset="-122"/>
                <a:cs typeface="Arial" pitchFamily="34" charset="0"/>
              </a:rPr>
              <a:t>转换端口多达四五路，功率最大一般在</a:t>
            </a:r>
            <a:r>
              <a:rPr lang="en-US" altLang="zh-CN" sz="2300" dirty="0">
                <a:latin typeface="楷体" panose="02010609060101010101" pitchFamily="49" charset="-122"/>
                <a:ea typeface="楷体" panose="02010609060101010101" pitchFamily="49" charset="-122"/>
                <a:cs typeface="Arial" pitchFamily="34" charset="0"/>
              </a:rPr>
              <a:t>10‐30W</a:t>
            </a:r>
            <a:r>
              <a:rPr lang="zh-CN" altLang="en-US" sz="2300" dirty="0">
                <a:latin typeface="楷体" panose="02010609060101010101" pitchFamily="49" charset="-122"/>
                <a:ea typeface="楷体" panose="02010609060101010101" pitchFamily="49" charset="-122"/>
                <a:cs typeface="Arial" pitchFamily="34" charset="0"/>
              </a:rPr>
              <a:t>区间，输入电压在</a:t>
            </a:r>
            <a:r>
              <a:rPr lang="en-US" altLang="zh-CN" sz="2300" dirty="0">
                <a:latin typeface="楷体" panose="02010609060101010101" pitchFamily="49" charset="-122"/>
                <a:ea typeface="楷体" panose="02010609060101010101" pitchFamily="49" charset="-122"/>
                <a:cs typeface="Arial" pitchFamily="34" charset="0"/>
              </a:rPr>
              <a:t>12V</a:t>
            </a:r>
            <a:r>
              <a:rPr lang="zh-CN" altLang="en-US" sz="2300" dirty="0">
                <a:latin typeface="楷体" panose="02010609060101010101" pitchFamily="49" charset="-122"/>
                <a:ea typeface="楷体" panose="02010609060101010101" pitchFamily="49" charset="-122"/>
                <a:cs typeface="Arial" pitchFamily="34" charset="0"/>
              </a:rPr>
              <a:t>，输入保险丝选型要用到</a:t>
            </a:r>
            <a:r>
              <a:rPr lang="en-US" altLang="zh-CN" sz="2300" dirty="0">
                <a:latin typeface="楷体" panose="02010609060101010101" pitchFamily="49" charset="-122"/>
                <a:ea typeface="楷体" panose="02010609060101010101" pitchFamily="49" charset="-122"/>
                <a:cs typeface="Arial" pitchFamily="34" charset="0"/>
              </a:rPr>
              <a:t>5A</a:t>
            </a:r>
            <a:r>
              <a:rPr lang="zh-CN" altLang="en-US" sz="2300" dirty="0">
                <a:latin typeface="楷体" panose="02010609060101010101" pitchFamily="49" charset="-122"/>
                <a:ea typeface="楷体" panose="02010609060101010101" pitchFamily="49" charset="-122"/>
                <a:cs typeface="Arial" pitchFamily="34" charset="0"/>
              </a:rPr>
              <a:t>或</a:t>
            </a:r>
            <a:r>
              <a:rPr lang="en-US" altLang="zh-CN" sz="2300" dirty="0">
                <a:latin typeface="楷体" panose="02010609060101010101" pitchFamily="49" charset="-122"/>
                <a:ea typeface="楷体" panose="02010609060101010101" pitchFamily="49" charset="-122"/>
                <a:cs typeface="Arial" pitchFamily="34" charset="0"/>
              </a:rPr>
              <a:t>7A FUSE</a:t>
            </a:r>
            <a:r>
              <a:rPr lang="zh-CN" altLang="en-US" sz="2300" dirty="0">
                <a:latin typeface="楷体" panose="02010609060101010101" pitchFamily="49" charset="-122"/>
                <a:ea typeface="楷体" panose="02010609060101010101" pitchFamily="49" charset="-122"/>
                <a:cs typeface="Arial" pitchFamily="34" charset="0"/>
              </a:rPr>
              <a:t>。</a:t>
            </a:r>
            <a:endParaRPr lang="en-US" altLang="zh-CN" sz="2300" dirty="0">
              <a:latin typeface="楷体" panose="02010609060101010101" pitchFamily="49" charset="-122"/>
              <a:ea typeface="楷体" panose="02010609060101010101" pitchFamily="49" charset="-122"/>
              <a:cs typeface="Arial" pitchFamily="34" charset="0"/>
            </a:endParaRPr>
          </a:p>
          <a:p>
            <a:pPr>
              <a:lnSpc>
                <a:spcPts val="3400"/>
              </a:lnSpc>
            </a:pPr>
            <a:r>
              <a:rPr lang="en-US" altLang="zh-CN" sz="2400" dirty="0">
                <a:latin typeface="楷体" panose="02010609060101010101" pitchFamily="49" charset="-122"/>
                <a:ea typeface="楷体" panose="02010609060101010101" pitchFamily="49" charset="-122"/>
                <a:cs typeface="Arial" pitchFamily="34" charset="0"/>
              </a:rPr>
              <a:t>2. </a:t>
            </a:r>
            <a:r>
              <a:rPr lang="zh-CN" altLang="en-US" sz="2400" dirty="0">
                <a:latin typeface="楷体" panose="02010609060101010101" pitchFamily="49" charset="-122"/>
                <a:ea typeface="楷体" panose="02010609060101010101" pitchFamily="49" charset="-122"/>
                <a:cs typeface="Arial" pitchFamily="34" charset="0"/>
              </a:rPr>
              <a:t>由于存在人为热插拔现象，需要考虑接触过程中产生的静电导致的扩展坞部分功能失效的问题发生。</a:t>
            </a:r>
          </a:p>
          <a:p>
            <a:endParaRPr lang="zh-CN" altLang="en-US" sz="2300" dirty="0">
              <a:latin typeface="楷体" panose="02010609060101010101" pitchFamily="49" charset="-122"/>
              <a:ea typeface="楷体" panose="02010609060101010101" pitchFamily="49" charset="-122"/>
              <a:cs typeface="Arial" pitchFamily="34" charset="0"/>
            </a:endParaRPr>
          </a:p>
        </p:txBody>
      </p:sp>
      <p:sp>
        <p:nvSpPr>
          <p:cNvPr id="8" name="Title 1"/>
          <p:cNvSpPr>
            <a:spLocks noGrp="1"/>
          </p:cNvSpPr>
          <p:nvPr>
            <p:ph type="title"/>
          </p:nvPr>
        </p:nvSpPr>
        <p:spPr>
          <a:xfrm>
            <a:off x="4038600" y="423674"/>
            <a:ext cx="4329953" cy="732025"/>
          </a:xfrm>
        </p:spPr>
        <p:txBody>
          <a:bodyPr>
            <a:normAutofit/>
          </a:bodyPr>
          <a:lstStyle/>
          <a:p>
            <a:pPr>
              <a:lnSpc>
                <a:spcPts val="2700"/>
              </a:lnSpc>
            </a:pPr>
            <a:r>
              <a:rPr lang="zh-CN" altLang="en-US" sz="3000" dirty="0">
                <a:solidFill>
                  <a:schemeClr val="accent1">
                    <a:lumMod val="75000"/>
                  </a:schemeClr>
                </a:solidFill>
                <a:latin typeface="楷体" panose="02010609060101010101" pitchFamily="49" charset="-122"/>
                <a:ea typeface="楷体" panose="02010609060101010101" pitchFamily="49" charset="-122"/>
                <a:cs typeface="Arial" pitchFamily="34" charset="0"/>
              </a:rPr>
              <a:t>扩展坞市场应用推广</a:t>
            </a:r>
            <a:endParaRPr lang="en-US" altLang="zh-CN" sz="3000" dirty="0">
              <a:solidFill>
                <a:schemeClr val="accent1">
                  <a:lumMod val="75000"/>
                </a:schemeClr>
              </a:solidFill>
              <a:latin typeface="楷体" panose="02010609060101010101" pitchFamily="49" charset="-122"/>
              <a:ea typeface="楷体" panose="02010609060101010101" pitchFamily="49" charset="-122"/>
              <a:cs typeface="Arial" pitchFamily="34" charset="0"/>
            </a:endParaRPr>
          </a:p>
        </p:txBody>
      </p:sp>
      <p:sp>
        <p:nvSpPr>
          <p:cNvPr id="6" name="Text Box 7"/>
          <p:cNvSpPr txBox="1">
            <a:spLocks noChangeArrowheads="1"/>
          </p:cNvSpPr>
          <p:nvPr/>
        </p:nvSpPr>
        <p:spPr bwMode="auto">
          <a:xfrm>
            <a:off x="8433971" y="539902"/>
            <a:ext cx="3669038"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80226347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页脚占位符 3"/>
          <p:cNvSpPr>
            <a:spLocks noGrp="1"/>
          </p:cNvSpPr>
          <p:nvPr>
            <p:ph type="ftr" sz="quarter" idx="11"/>
          </p:nvPr>
        </p:nvSpPr>
        <p:spPr/>
        <p:txBody>
          <a:bodyPr/>
          <a:lstStyle/>
          <a:p>
            <a:r>
              <a:rPr lang="en-US" altLang="zh-CN" smtClean="0">
                <a:solidFill>
                  <a:srgbClr val="0070C0"/>
                </a:solidFill>
              </a:rPr>
              <a:t>Confidential</a:t>
            </a:r>
            <a:endParaRPr lang="en-US" altLang="zh-CN" dirty="0">
              <a:solidFill>
                <a:srgbClr val="0070C0"/>
              </a:solidFill>
            </a:endParaRPr>
          </a:p>
        </p:txBody>
      </p:sp>
      <p:sp>
        <p:nvSpPr>
          <p:cNvPr id="5" name="灯片编号占位符 4"/>
          <p:cNvSpPr>
            <a:spLocks noGrp="1"/>
          </p:cNvSpPr>
          <p:nvPr>
            <p:ph type="sldNum" sz="quarter" idx="12"/>
          </p:nvPr>
        </p:nvSpPr>
        <p:spPr/>
        <p:txBody>
          <a:bodyPr/>
          <a:lstStyle/>
          <a:p>
            <a:fld id="{5743D965-4CCF-4E9C-8BD6-54DBFE7BBCE7}" type="slidenum">
              <a:rPr lang="zh-CN" altLang="en-US" smtClean="0"/>
              <a:pPr/>
              <a:t>8</a:t>
            </a:fld>
            <a:endParaRPr lang="zh-CN" altLang="en-US" dirty="0"/>
          </a:p>
        </p:txBody>
      </p:sp>
      <p:sp>
        <p:nvSpPr>
          <p:cNvPr id="6" name="Text Box 6"/>
          <p:cNvSpPr txBox="1">
            <a:spLocks noChangeArrowheads="1"/>
          </p:cNvSpPr>
          <p:nvPr/>
        </p:nvSpPr>
        <p:spPr bwMode="auto">
          <a:xfrm>
            <a:off x="2439875" y="2310928"/>
            <a:ext cx="5002307" cy="1985159"/>
          </a:xfrm>
          <a:prstGeom prst="rect">
            <a:avLst/>
          </a:prstGeom>
          <a:noFill/>
          <a:ln w="9525" algn="ctr">
            <a:noFill/>
            <a:miter lim="800000"/>
            <a:headEnd/>
            <a:tailEnd/>
          </a:ln>
        </p:spPr>
        <p:txBody>
          <a:bodyPr wrap="square">
            <a:spAutoFit/>
          </a:bodyPr>
          <a:lstStyle/>
          <a:p>
            <a:pPr algn="ctr">
              <a:spcBef>
                <a:spcPct val="50000"/>
              </a:spcBef>
            </a:pPr>
            <a:r>
              <a:rPr lang="zh-CN" altLang="en-US" sz="5400" dirty="0" smtClean="0">
                <a:solidFill>
                  <a:srgbClr val="0070C0"/>
                </a:solidFill>
                <a:latin typeface="华文楷体" pitchFamily="2" charset="-122"/>
                <a:ea typeface="华文楷体" pitchFamily="2" charset="-122"/>
              </a:rPr>
              <a:t>    周末</a:t>
            </a:r>
            <a:r>
              <a:rPr lang="zh-CN" altLang="en-US" sz="5400" dirty="0">
                <a:solidFill>
                  <a:srgbClr val="0070C0"/>
                </a:solidFill>
                <a:latin typeface="华文楷体" pitchFamily="2" charset="-122"/>
                <a:ea typeface="华文楷体" pitchFamily="2" charset="-122"/>
              </a:rPr>
              <a:t>愉快！</a:t>
            </a:r>
          </a:p>
          <a:p>
            <a:pPr algn="ctr">
              <a:spcBef>
                <a:spcPct val="50000"/>
              </a:spcBef>
            </a:pPr>
            <a:r>
              <a:rPr lang="zh-CN" altLang="en-US" sz="2800" dirty="0">
                <a:solidFill>
                  <a:srgbClr val="0070C0"/>
                </a:solidFill>
                <a:latin typeface="华文楷体" pitchFamily="2" charset="-122"/>
                <a:ea typeface="华文楷体" pitchFamily="2" charset="-122"/>
              </a:rPr>
              <a:t>共创  共进  共赢  共享</a:t>
            </a:r>
          </a:p>
          <a:p>
            <a:pPr algn="r">
              <a:spcBef>
                <a:spcPct val="50000"/>
              </a:spcBef>
            </a:pPr>
            <a:r>
              <a:rPr lang="en-US" altLang="zh-CN" sz="1800" dirty="0">
                <a:solidFill>
                  <a:srgbClr val="0070C0"/>
                </a:solidFill>
                <a:latin typeface="华文楷体" pitchFamily="2" charset="-122"/>
                <a:ea typeface="华文楷体" pitchFamily="2" charset="-122"/>
              </a:rPr>
              <a:t>AEM</a:t>
            </a:r>
            <a:r>
              <a:rPr lang="zh-CN" altLang="en-US" sz="1800" dirty="0">
                <a:solidFill>
                  <a:srgbClr val="0070C0"/>
                </a:solidFill>
                <a:latin typeface="华文楷体" pitchFamily="2" charset="-122"/>
                <a:ea typeface="华文楷体" pitchFamily="2" charset="-122"/>
              </a:rPr>
              <a:t>科技人力资源部</a:t>
            </a:r>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4636" y="2516650"/>
            <a:ext cx="1573714" cy="1573714"/>
          </a:xfrm>
          <a:prstGeom prst="rect">
            <a:avLst/>
          </a:prstGeom>
        </p:spPr>
      </p:pic>
      <p:sp>
        <p:nvSpPr>
          <p:cNvPr id="8" name="Text Box 7"/>
          <p:cNvSpPr txBox="1">
            <a:spLocks noChangeArrowheads="1"/>
          </p:cNvSpPr>
          <p:nvPr/>
        </p:nvSpPr>
        <p:spPr bwMode="auto">
          <a:xfrm>
            <a:off x="8433971" y="539902"/>
            <a:ext cx="3588311" cy="338554"/>
          </a:xfrm>
          <a:prstGeom prst="rect">
            <a:avLst/>
          </a:prstGeom>
          <a:noFill/>
          <a:ln w="9525">
            <a:noFill/>
            <a:miter lim="800000"/>
            <a:headEnd/>
            <a:tailEnd/>
          </a:ln>
        </p:spPr>
        <p:txBody>
          <a:bodyPr wrap="square">
            <a:spAutoFit/>
          </a:bodyPr>
          <a:lstStyle/>
          <a:p>
            <a:pPr>
              <a:spcBef>
                <a:spcPct val="50000"/>
              </a:spcBef>
            </a:pPr>
            <a:r>
              <a:rPr lang="en-US" altLang="zh-CN" sz="1600" b="1" dirty="0">
                <a:solidFill>
                  <a:srgbClr val="0070C0"/>
                </a:solidFill>
                <a:latin typeface="Arial Black" pitchFamily="34" charset="0"/>
              </a:rPr>
              <a:t>AEM    WEEKEND   SHARING</a:t>
            </a:r>
          </a:p>
        </p:txBody>
      </p:sp>
    </p:spTree>
    <p:extLst>
      <p:ext uri="{BB962C8B-B14F-4D97-AF65-F5344CB8AC3E}">
        <p14:creationId xmlns:p14="http://schemas.microsoft.com/office/powerpoint/2010/main" val="285467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TM02900722[[fn=离子会议室]]</Template>
  <TotalTime>27152</TotalTime>
  <Words>532</Words>
  <Application>Microsoft Office PowerPoint</Application>
  <PresentationFormat>宽屏</PresentationFormat>
  <Paragraphs>76</Paragraphs>
  <Slides>8</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8</vt:i4>
      </vt:variant>
    </vt:vector>
  </HeadingPairs>
  <TitlesOfParts>
    <vt:vector size="20" baseType="lpstr">
      <vt:lpstr>华文琥珀</vt:lpstr>
      <vt:lpstr>华文楷体</vt:lpstr>
      <vt:lpstr>楷体</vt:lpstr>
      <vt:lpstr>宋体</vt:lpstr>
      <vt:lpstr>Arial</vt:lpstr>
      <vt:lpstr>Arial Black</vt:lpstr>
      <vt:lpstr>Calibri</vt:lpstr>
      <vt:lpstr>Calibri Light</vt:lpstr>
      <vt:lpstr>Times New Roman</vt:lpstr>
      <vt:lpstr>Wingdings</vt:lpstr>
      <vt:lpstr>Wingdings 2</vt:lpstr>
      <vt:lpstr>HDOfficeLightV0</vt:lpstr>
      <vt:lpstr>PowerPoint 演示文稿</vt:lpstr>
      <vt:lpstr>扩展坞的介绍</vt:lpstr>
      <vt:lpstr>PowerPoint 演示文稿</vt:lpstr>
      <vt:lpstr>扩展坞的功能</vt:lpstr>
      <vt:lpstr>扩展坞中Fuse的相关应用</vt:lpstr>
      <vt:lpstr>扩展坞中Fuse的相关应用</vt:lpstr>
      <vt:lpstr>扩展坞市场应用推广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Jeffers Liu</dc:creator>
  <cp:lastModifiedBy>HR-Yan Jing</cp:lastModifiedBy>
  <cp:revision>382</cp:revision>
  <dcterms:created xsi:type="dcterms:W3CDTF">2018-03-06T02:02:42Z</dcterms:created>
  <dcterms:modified xsi:type="dcterms:W3CDTF">2019-03-29T01:53:32Z</dcterms:modified>
</cp:coreProperties>
</file>