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3" r:id="rId4"/>
    <p:sldId id="264" r:id="rId5"/>
    <p:sldId id="266" r:id="rId6"/>
    <p:sldId id="265" r:id="rId7"/>
    <p:sldId id="259" r:id="rId8"/>
    <p:sldId id="256" r:id="rId9"/>
    <p:sldId id="260" r:id="rId10"/>
    <p:sldId id="262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4646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61877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4820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7419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9620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6104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23512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95934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6668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19421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0970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B8A2-BA2A-490E-9422-77BF720CD0A4}" type="datetimeFigureOut">
              <a:rPr lang="zh-CN" altLang="en-US" smtClean="0"/>
              <a:t>2019-3-15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2AFB-4244-4AF7-963B-521D75D7F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6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6858000" cy="483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561109" y="6262254"/>
            <a:ext cx="59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2019</a:t>
            </a:r>
            <a:r>
              <a:rPr lang="zh-CN" altLang="en-US" sz="44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第十届苏州环</a:t>
            </a:r>
            <a:endParaRPr lang="en-US" altLang="zh-CN" sz="4400" dirty="0" smtClean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44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金鸡湖国际半程马拉松</a:t>
            </a:r>
            <a:endParaRPr lang="zh-CN" altLang="en-US" sz="4400" dirty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17273" y="8026085"/>
            <a:ext cx="340129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354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916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252"/>
            <a:ext cx="6871009" cy="475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3345" y="6456218"/>
            <a:ext cx="4425355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12" y="6742949"/>
            <a:ext cx="1411695" cy="14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2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032"/>
            <a:ext cx="6858000" cy="384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6485" y="5440327"/>
            <a:ext cx="5798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2019.3.10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第十届苏州环金鸡湖国际半程马拉松开赛，</a:t>
            </a:r>
            <a:r>
              <a:rPr lang="zh-CN" altLang="en-US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起跑时间越来越近，选手们开始往起跑点聚集，就等一声令下！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现场用人山人海形容，一点都不为过。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0605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938"/>
            <a:ext cx="6881482" cy="447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6136" y="6285499"/>
            <a:ext cx="5697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8:30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，随着一声枪响，选手们瞬间开跑，数万人从金鸡湖边的起点潮水一般涌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来。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1979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398"/>
            <a:ext cx="6858000" cy="460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94013" y="5966936"/>
            <a:ext cx="5669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年，环金鸡湖半程马拉松已经连续举办了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，每到这一天，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马拉松爱好者积极参与，每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一次大家的热情都是只增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不减。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5563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349"/>
            <a:ext cx="6858000" cy="530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163" y="6276354"/>
            <a:ext cx="624301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赛事路线环绕国家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级旅游景区金鸡湖景区，景色优美，气候宜人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大家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奔跑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在园区这条布满文化符号的“金光大道”上，在深刻感受园区迅速发展的累累硕果的同时，也能体验到在传统文化与现代都市之间穿越的奇妙感觉。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83256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5126" y="6645717"/>
            <a:ext cx="6063492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马拉松是全民运动，我们虽然不是专业运动员，但是重在参与，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我们享受奔跑的过程，体验热火朝天的氛围，为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自己的梦想奔跑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111"/>
            <a:ext cx="6871062" cy="532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90999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1055" y="6368718"/>
            <a:ext cx="5902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今年奖牌以春秋战国时期青铜器为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代表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虎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丘剑池里的夫差剑为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原型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赋予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金马十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周年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十年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磨一剑的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寓意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奖牌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上精美的纹路和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图案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映衬出中国古代高超的冶金工艺水平。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794904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33466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4085" y="6147000"/>
            <a:ext cx="6071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古今交辉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，时至今日，我们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在美丽的苏州，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科技自己的工作道路上披荆斩棘、攻坚克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难，就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如同奖牌背后所蕴含着的那样充满了对未来的向往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以及势在必行的意志和决心。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66"/>
            <a:ext cx="6859927" cy="479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55482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a0b0efb-f64d-43c8-ae52-790e8c0cca3f@CHNPR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562"/>
            <a:ext cx="6858000" cy="514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52449" y="6590437"/>
            <a:ext cx="5753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每个参加金马的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同事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，今天你们都是胜利者，同一个起点，不同的体验，如果有英雄，那就是你自己！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5" y="166255"/>
            <a:ext cx="1589809" cy="53678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0837" y="273178"/>
            <a:ext cx="3740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45182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390</Words>
  <Application>Microsoft Office PowerPoint</Application>
  <PresentationFormat>全屏显示(4:3)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17</cp:revision>
  <dcterms:created xsi:type="dcterms:W3CDTF">2019-03-12T06:32:58Z</dcterms:created>
  <dcterms:modified xsi:type="dcterms:W3CDTF">2019-03-15T01:33:42Z</dcterms:modified>
</cp:coreProperties>
</file>