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4"/>
  </p:sldMasterIdLst>
  <p:notesMasterIdLst>
    <p:notesMasterId r:id="rId20"/>
  </p:notesMasterIdLst>
  <p:sldIdLst>
    <p:sldId id="256" r:id="rId5"/>
    <p:sldId id="318" r:id="rId6"/>
    <p:sldId id="319" r:id="rId7"/>
    <p:sldId id="320" r:id="rId8"/>
    <p:sldId id="332" r:id="rId9"/>
    <p:sldId id="329" r:id="rId10"/>
    <p:sldId id="330" r:id="rId11"/>
    <p:sldId id="331" r:id="rId12"/>
    <p:sldId id="333" r:id="rId13"/>
    <p:sldId id="321" r:id="rId14"/>
    <p:sldId id="334" r:id="rId15"/>
    <p:sldId id="335" r:id="rId16"/>
    <p:sldId id="336" r:id="rId17"/>
    <p:sldId id="337" r:id="rId18"/>
    <p:sldId id="338"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1" autoAdjust="0"/>
    <p:restoredTop sz="94660"/>
  </p:normalViewPr>
  <p:slideViewPr>
    <p:cSldViewPr snapToGrid="0">
      <p:cViewPr varScale="1">
        <p:scale>
          <a:sx n="90" d="100"/>
          <a:sy n="90" d="100"/>
        </p:scale>
        <p:origin x="9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11366-06C5-41D5-8569-246142F834F7}" type="datetimeFigureOut">
              <a:rPr lang="en-US" smtClean="0"/>
              <a:t>2/22/2019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D56375-20A9-407D-8854-EC0527950B93}" type="slidenum">
              <a:rPr lang="en-US" smtClean="0"/>
              <a:t>‹#›</a:t>
            </a:fld>
            <a:endParaRPr lang="en-US"/>
          </a:p>
        </p:txBody>
      </p:sp>
    </p:spTree>
    <p:extLst>
      <p:ext uri="{BB962C8B-B14F-4D97-AF65-F5344CB8AC3E}">
        <p14:creationId xmlns:p14="http://schemas.microsoft.com/office/powerpoint/2010/main" val="1408392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日期占位符 3"/>
          <p:cNvSpPr>
            <a:spLocks noGrp="1"/>
          </p:cNvSpPr>
          <p:nvPr>
            <p:ph type="dt" sz="half" idx="10"/>
          </p:nvPr>
        </p:nvSpPr>
        <p:spPr/>
        <p:txBody>
          <a:bodyPr/>
          <a:lstStyle/>
          <a:p>
            <a:fld id="{6C1FE838-76A7-42AA-85A5-57D0EA6CB459}" type="datetime1">
              <a:rPr lang="en-US" smtClean="0"/>
              <a:t>2/22/2019</a:t>
            </a:fld>
            <a:endParaRPr lang="en-US" dirty="0"/>
          </a:p>
        </p:txBody>
      </p:sp>
      <p:sp>
        <p:nvSpPr>
          <p:cNvPr id="5" name="页脚占位符 4"/>
          <p:cNvSpPr>
            <a:spLocks noGrp="1"/>
          </p:cNvSpPr>
          <p:nvPr>
            <p:ph type="ftr" sz="quarter" idx="11"/>
          </p:nvPr>
        </p:nvSpPr>
        <p:spPr/>
        <p:txBody>
          <a:bodyPr/>
          <a:lstStyle/>
          <a:p>
            <a:r>
              <a:rPr lang="en-US"/>
              <a:t>Confidential</a:t>
            </a:r>
            <a:endParaRPr lang="en-US" dirty="0"/>
          </a:p>
        </p:txBody>
      </p:sp>
      <p:sp>
        <p:nvSpPr>
          <p:cNvPr id="6" name="灯片编号占位符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13596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fld id="{10536103-0B8A-4ECD-A553-B8428366347D}" type="datetime1">
              <a:rPr lang="en-US" smtClean="0"/>
              <a:t>2/22/2019</a:t>
            </a:fld>
            <a:endParaRPr lang="en-US" dirty="0"/>
          </a:p>
        </p:txBody>
      </p:sp>
      <p:sp>
        <p:nvSpPr>
          <p:cNvPr id="5" name="页脚占位符 4"/>
          <p:cNvSpPr>
            <a:spLocks noGrp="1"/>
          </p:cNvSpPr>
          <p:nvPr>
            <p:ph type="ftr" sz="quarter" idx="11"/>
          </p:nvPr>
        </p:nvSpPr>
        <p:spPr/>
        <p:txBody>
          <a:bodyPr/>
          <a:lstStyle/>
          <a:p>
            <a:r>
              <a:rPr lang="en-US"/>
              <a:t>Confidential</a:t>
            </a:r>
            <a:endParaRPr lang="en-US" dirty="0"/>
          </a:p>
        </p:txBody>
      </p:sp>
      <p:sp>
        <p:nvSpPr>
          <p:cNvPr id="6" name="灯片编号占位符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19507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fld id="{6EF02D17-0EBE-4567-AEC8-76A3BACEEA71}" type="datetime1">
              <a:rPr lang="en-US" smtClean="0"/>
              <a:t>2/22/2019</a:t>
            </a:fld>
            <a:endParaRPr lang="en-US" dirty="0"/>
          </a:p>
        </p:txBody>
      </p:sp>
      <p:sp>
        <p:nvSpPr>
          <p:cNvPr id="5" name="页脚占位符 4"/>
          <p:cNvSpPr>
            <a:spLocks noGrp="1"/>
          </p:cNvSpPr>
          <p:nvPr>
            <p:ph type="ftr" sz="quarter" idx="11"/>
          </p:nvPr>
        </p:nvSpPr>
        <p:spPr/>
        <p:txBody>
          <a:bodyPr/>
          <a:lstStyle/>
          <a:p>
            <a:r>
              <a:rPr lang="en-US"/>
              <a:t>Confidential</a:t>
            </a:r>
            <a:endParaRPr lang="en-US" dirty="0"/>
          </a:p>
        </p:txBody>
      </p:sp>
      <p:sp>
        <p:nvSpPr>
          <p:cNvPr id="6" name="灯片编号占位符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96929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idx="1"/>
          </p:nvPr>
        </p:nvSpPr>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fld id="{783FE670-5696-4C93-B12A-A752AE839C75}" type="datetime1">
              <a:rPr lang="en-US" smtClean="0"/>
              <a:t>2/22/2019</a:t>
            </a:fld>
            <a:endParaRPr lang="en-US" dirty="0"/>
          </a:p>
        </p:txBody>
      </p:sp>
      <p:sp>
        <p:nvSpPr>
          <p:cNvPr id="5" name="页脚占位符 4"/>
          <p:cNvSpPr>
            <a:spLocks noGrp="1"/>
          </p:cNvSpPr>
          <p:nvPr>
            <p:ph type="ftr" sz="quarter" idx="11"/>
          </p:nvPr>
        </p:nvSpPr>
        <p:spPr/>
        <p:txBody>
          <a:bodyPr/>
          <a:lstStyle/>
          <a:p>
            <a:r>
              <a:rPr lang="en-US"/>
              <a:t>Confidential</a:t>
            </a:r>
            <a:endParaRPr lang="en-US" dirty="0"/>
          </a:p>
        </p:txBody>
      </p:sp>
      <p:sp>
        <p:nvSpPr>
          <p:cNvPr id="6" name="灯片编号占位符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896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Edit Master text styles</a:t>
            </a:r>
          </a:p>
        </p:txBody>
      </p:sp>
      <p:sp>
        <p:nvSpPr>
          <p:cNvPr id="4" name="日期占位符 3"/>
          <p:cNvSpPr>
            <a:spLocks noGrp="1"/>
          </p:cNvSpPr>
          <p:nvPr>
            <p:ph type="dt" sz="half" idx="10"/>
          </p:nvPr>
        </p:nvSpPr>
        <p:spPr/>
        <p:txBody>
          <a:bodyPr/>
          <a:lstStyle/>
          <a:p>
            <a:fld id="{F836B2F0-CEFE-486E-8ECA-012FB3EABBE8}" type="datetime1">
              <a:rPr lang="en-US" smtClean="0"/>
              <a:t>2/22/2019</a:t>
            </a:fld>
            <a:endParaRPr lang="en-US" dirty="0"/>
          </a:p>
        </p:txBody>
      </p:sp>
      <p:sp>
        <p:nvSpPr>
          <p:cNvPr id="5" name="页脚占位符 4"/>
          <p:cNvSpPr>
            <a:spLocks noGrp="1"/>
          </p:cNvSpPr>
          <p:nvPr>
            <p:ph type="ftr" sz="quarter" idx="11"/>
          </p:nvPr>
        </p:nvSpPr>
        <p:spPr/>
        <p:txBody>
          <a:bodyPr/>
          <a:lstStyle/>
          <a:p>
            <a:r>
              <a:rPr lang="en-US"/>
              <a:t>Confidential</a:t>
            </a:r>
            <a:endParaRPr lang="en-US" dirty="0"/>
          </a:p>
        </p:txBody>
      </p:sp>
      <p:sp>
        <p:nvSpPr>
          <p:cNvPr id="6" name="灯片编号占位符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80275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4"/>
          <p:cNvSpPr>
            <a:spLocks noGrp="1"/>
          </p:cNvSpPr>
          <p:nvPr>
            <p:ph type="dt" sz="half" idx="10"/>
          </p:nvPr>
        </p:nvSpPr>
        <p:spPr/>
        <p:txBody>
          <a:bodyPr/>
          <a:lstStyle/>
          <a:p>
            <a:fld id="{92E96F3A-0977-4289-B01A-859ED92F14C0}" type="datetime1">
              <a:rPr lang="en-US" smtClean="0"/>
              <a:t>2/22/2019</a:t>
            </a:fld>
            <a:endParaRPr lang="en-US" dirty="0"/>
          </a:p>
        </p:txBody>
      </p:sp>
      <p:sp>
        <p:nvSpPr>
          <p:cNvPr id="6" name="页脚占位符 5"/>
          <p:cNvSpPr>
            <a:spLocks noGrp="1"/>
          </p:cNvSpPr>
          <p:nvPr>
            <p:ph type="ftr" sz="quarter" idx="11"/>
          </p:nvPr>
        </p:nvSpPr>
        <p:spPr/>
        <p:txBody>
          <a:bodyPr/>
          <a:lstStyle/>
          <a:p>
            <a:r>
              <a:rPr lang="en-US"/>
              <a:t>Confidential</a:t>
            </a:r>
            <a:endParaRPr lang="en-US" dirty="0"/>
          </a:p>
        </p:txBody>
      </p:sp>
      <p:sp>
        <p:nvSpPr>
          <p:cNvPr id="7" name="灯片编号占位符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14816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内容占位符 3"/>
          <p:cNvSpPr>
            <a:spLocks noGrp="1"/>
          </p:cNvSpPr>
          <p:nvPr>
            <p:ph sz="half" idx="2"/>
          </p:nvPr>
        </p:nvSpPr>
        <p:spPr>
          <a:xfrm>
            <a:off x="839788" y="2505075"/>
            <a:ext cx="5157787"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内容占位符 5"/>
          <p:cNvSpPr>
            <a:spLocks noGrp="1"/>
          </p:cNvSpPr>
          <p:nvPr>
            <p:ph sz="quarter" idx="4"/>
          </p:nvPr>
        </p:nvSpPr>
        <p:spPr>
          <a:xfrm>
            <a:off x="6172200" y="2505075"/>
            <a:ext cx="5183188"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p:cNvSpPr>
            <a:spLocks noGrp="1"/>
          </p:cNvSpPr>
          <p:nvPr>
            <p:ph type="dt" sz="half" idx="10"/>
          </p:nvPr>
        </p:nvSpPr>
        <p:spPr/>
        <p:txBody>
          <a:bodyPr/>
          <a:lstStyle/>
          <a:p>
            <a:fld id="{2A2022D8-DE5F-4004-B052-2FF8EA0A74F7}" type="datetime1">
              <a:rPr lang="en-US" smtClean="0"/>
              <a:t>2/22/2019</a:t>
            </a:fld>
            <a:endParaRPr lang="en-US" dirty="0"/>
          </a:p>
        </p:txBody>
      </p:sp>
      <p:sp>
        <p:nvSpPr>
          <p:cNvPr id="8" name="页脚占位符 7"/>
          <p:cNvSpPr>
            <a:spLocks noGrp="1"/>
          </p:cNvSpPr>
          <p:nvPr>
            <p:ph type="ftr" sz="quarter" idx="11"/>
          </p:nvPr>
        </p:nvSpPr>
        <p:spPr/>
        <p:txBody>
          <a:bodyPr/>
          <a:lstStyle/>
          <a:p>
            <a:r>
              <a:rPr lang="en-US"/>
              <a:t>Confidential</a:t>
            </a:r>
            <a:endParaRPr lang="en-US" dirty="0"/>
          </a:p>
        </p:txBody>
      </p:sp>
      <p:sp>
        <p:nvSpPr>
          <p:cNvPr id="9" name="灯片编号占位符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8743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日期占位符 2"/>
          <p:cNvSpPr>
            <a:spLocks noGrp="1"/>
          </p:cNvSpPr>
          <p:nvPr>
            <p:ph type="dt" sz="half" idx="10"/>
          </p:nvPr>
        </p:nvSpPr>
        <p:spPr/>
        <p:txBody>
          <a:bodyPr/>
          <a:lstStyle/>
          <a:p>
            <a:fld id="{B323016B-3543-4837-B38D-AC82B334B0EA}" type="datetime1">
              <a:rPr lang="en-US" smtClean="0"/>
              <a:t>2/22/2019</a:t>
            </a:fld>
            <a:endParaRPr lang="en-US" dirty="0"/>
          </a:p>
        </p:txBody>
      </p:sp>
      <p:sp>
        <p:nvSpPr>
          <p:cNvPr id="4" name="页脚占位符 3"/>
          <p:cNvSpPr>
            <a:spLocks noGrp="1"/>
          </p:cNvSpPr>
          <p:nvPr>
            <p:ph type="ftr" sz="quarter" idx="11"/>
          </p:nvPr>
        </p:nvSpPr>
        <p:spPr/>
        <p:txBody>
          <a:bodyPr/>
          <a:lstStyle/>
          <a:p>
            <a:r>
              <a:rPr lang="en-US"/>
              <a:t>Confidential</a:t>
            </a:r>
            <a:endParaRPr lang="en-US" dirty="0"/>
          </a:p>
        </p:txBody>
      </p:sp>
      <p:sp>
        <p:nvSpPr>
          <p:cNvPr id="5" name="灯片编号占位符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82120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815EAD-F11C-4A73-B175-2581AC80C9D4}" type="datetime1">
              <a:rPr lang="en-US" smtClean="0"/>
              <a:t>2/22/2019</a:t>
            </a:fld>
            <a:endParaRPr lang="en-US" dirty="0"/>
          </a:p>
        </p:txBody>
      </p:sp>
      <p:sp>
        <p:nvSpPr>
          <p:cNvPr id="3" name="页脚占位符 2"/>
          <p:cNvSpPr>
            <a:spLocks noGrp="1"/>
          </p:cNvSpPr>
          <p:nvPr>
            <p:ph type="ftr" sz="quarter" idx="11"/>
          </p:nvPr>
        </p:nvSpPr>
        <p:spPr/>
        <p:txBody>
          <a:bodyPr/>
          <a:lstStyle/>
          <a:p>
            <a:r>
              <a:rPr lang="en-US"/>
              <a:t>Confidential</a:t>
            </a:r>
            <a:endParaRPr lang="en-US" dirty="0"/>
          </a:p>
        </p:txBody>
      </p:sp>
      <p:sp>
        <p:nvSpPr>
          <p:cNvPr id="4" name="灯片编号占位符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4716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日期占位符 4"/>
          <p:cNvSpPr>
            <a:spLocks noGrp="1"/>
          </p:cNvSpPr>
          <p:nvPr>
            <p:ph type="dt" sz="half" idx="10"/>
          </p:nvPr>
        </p:nvSpPr>
        <p:spPr/>
        <p:txBody>
          <a:bodyPr/>
          <a:lstStyle/>
          <a:p>
            <a:fld id="{0D0E66D2-99D4-4625-897A-52BDB7A3C976}" type="datetime1">
              <a:rPr lang="en-US" smtClean="0"/>
              <a:t>2/22/2019</a:t>
            </a:fld>
            <a:endParaRPr lang="en-US" dirty="0"/>
          </a:p>
        </p:txBody>
      </p:sp>
      <p:sp>
        <p:nvSpPr>
          <p:cNvPr id="6" name="页脚占位符 5"/>
          <p:cNvSpPr>
            <a:spLocks noGrp="1"/>
          </p:cNvSpPr>
          <p:nvPr>
            <p:ph type="ftr" sz="quarter" idx="11"/>
          </p:nvPr>
        </p:nvSpPr>
        <p:spPr/>
        <p:txBody>
          <a:bodyPr/>
          <a:lstStyle/>
          <a:p>
            <a:r>
              <a:rPr lang="en-US"/>
              <a:t>Confidential</a:t>
            </a:r>
            <a:endParaRPr lang="en-US" dirty="0"/>
          </a:p>
        </p:txBody>
      </p:sp>
      <p:sp>
        <p:nvSpPr>
          <p:cNvPr id="7" name="灯片编号占位符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2976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日期占位符 4"/>
          <p:cNvSpPr>
            <a:spLocks noGrp="1"/>
          </p:cNvSpPr>
          <p:nvPr>
            <p:ph type="dt" sz="half" idx="10"/>
          </p:nvPr>
        </p:nvSpPr>
        <p:spPr/>
        <p:txBody>
          <a:bodyPr/>
          <a:lstStyle/>
          <a:p>
            <a:fld id="{E13222FA-4654-470F-A0A6-1678E437BC59}" type="datetime1">
              <a:rPr lang="en-US" smtClean="0"/>
              <a:t>2/22/2019</a:t>
            </a:fld>
            <a:endParaRPr lang="en-US" dirty="0"/>
          </a:p>
        </p:txBody>
      </p:sp>
      <p:sp>
        <p:nvSpPr>
          <p:cNvPr id="6" name="页脚占位符 5"/>
          <p:cNvSpPr>
            <a:spLocks noGrp="1"/>
          </p:cNvSpPr>
          <p:nvPr>
            <p:ph type="ftr" sz="quarter" idx="11"/>
          </p:nvPr>
        </p:nvSpPr>
        <p:spPr/>
        <p:txBody>
          <a:bodyPr/>
          <a:lstStyle/>
          <a:p>
            <a:r>
              <a:rPr lang="en-US"/>
              <a:t>Confidential</a:t>
            </a:r>
            <a:endParaRPr lang="en-US" dirty="0"/>
          </a:p>
        </p:txBody>
      </p:sp>
      <p:sp>
        <p:nvSpPr>
          <p:cNvPr id="7" name="灯片编号占位符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3973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aemcomponents.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164D8-78F3-4C92-826D-CFE40EA067CB}" type="datetime1">
              <a:rPr lang="en-US" smtClean="0"/>
              <a:t>2/22/2019</a:t>
            </a:fld>
            <a:endParaRPr 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Confidential</a:t>
            </a:r>
            <a:endParaRPr 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pic>
        <p:nvPicPr>
          <p:cNvPr id="7" name="Picture 2" descr="E:\AEM Logo\20171106 AEM R\AEM US Logo Transparent background.png">
            <a:extLst>
              <a:ext uri="{FF2B5EF4-FFF2-40B4-BE49-F238E27FC236}">
                <a16:creationId xmlns="" xmlns:a16="http://schemas.microsoft.com/office/drawing/2014/main" id="{2094D2E7-1CCA-4342-A023-EBA783BF013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1641" y="283009"/>
            <a:ext cx="1560945" cy="475907"/>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1">
            <a:extLst>
              <a:ext uri="{FF2B5EF4-FFF2-40B4-BE49-F238E27FC236}">
                <a16:creationId xmlns="" xmlns:a16="http://schemas.microsoft.com/office/drawing/2014/main" id="{5A3935DF-773E-406E-B1F8-EAF99CC7D65B}"/>
              </a:ext>
            </a:extLst>
          </p:cNvPr>
          <p:cNvSpPr txBox="1">
            <a:spLocks/>
          </p:cNvSpPr>
          <p:nvPr/>
        </p:nvSpPr>
        <p:spPr>
          <a:xfrm>
            <a:off x="838200" y="6356350"/>
            <a:ext cx="2743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lnSpc>
                <a:spcPct val="85000"/>
              </a:lnSpc>
              <a:spcBef>
                <a:spcPct val="20000"/>
              </a:spcBef>
              <a:buClr>
                <a:srgbClr val="660033"/>
              </a:buClr>
              <a:buChar char="•"/>
              <a:defRPr sz="2800" b="1" i="1" kern="1200">
                <a:solidFill>
                  <a:schemeClr val="tx1"/>
                </a:solidFill>
                <a:latin typeface="Times New Roman" pitchFamily="18" charset="0"/>
                <a:ea typeface="+mn-ea"/>
                <a:cs typeface="+mn-cs"/>
              </a:defRPr>
            </a:lvl1pPr>
            <a:lvl2pPr marL="742950" indent="-285750" algn="l" defTabSz="914400" rtl="0" eaLnBrk="1" latinLnBrk="0" hangingPunct="1">
              <a:lnSpc>
                <a:spcPct val="85000"/>
              </a:lnSpc>
              <a:spcBef>
                <a:spcPct val="20000"/>
              </a:spcBef>
              <a:buClr>
                <a:srgbClr val="660033"/>
              </a:buClr>
              <a:buChar char="–"/>
              <a:defRPr sz="2400" b="1" i="1" kern="1200">
                <a:solidFill>
                  <a:schemeClr val="tx1"/>
                </a:solidFill>
                <a:latin typeface="Times New Roman" pitchFamily="18" charset="0"/>
                <a:ea typeface="+mn-ea"/>
                <a:cs typeface="+mn-cs"/>
              </a:defRPr>
            </a:lvl2pPr>
            <a:lvl3pPr marL="1143000" indent="-228600" algn="l" defTabSz="914400" rtl="0" eaLnBrk="1" latinLnBrk="0" hangingPunct="1">
              <a:lnSpc>
                <a:spcPct val="85000"/>
              </a:lnSpc>
              <a:spcBef>
                <a:spcPct val="20000"/>
              </a:spcBef>
              <a:buClr>
                <a:srgbClr val="660033"/>
              </a:buClr>
              <a:buChar char="•"/>
              <a:defRPr sz="2000" b="1" i="1" kern="1200">
                <a:solidFill>
                  <a:schemeClr val="tx1"/>
                </a:solidFill>
                <a:latin typeface="Times New Roman" pitchFamily="18" charset="0"/>
                <a:ea typeface="+mn-ea"/>
                <a:cs typeface="+mn-cs"/>
              </a:defRPr>
            </a:lvl3pPr>
            <a:lvl4pPr marL="1600200" indent="-228600" algn="l" defTabSz="914400" rtl="0" eaLnBrk="1" latinLnBrk="0" hangingPunct="1">
              <a:lnSpc>
                <a:spcPct val="85000"/>
              </a:lnSpc>
              <a:spcBef>
                <a:spcPct val="20000"/>
              </a:spcBef>
              <a:buClr>
                <a:srgbClr val="660033"/>
              </a:buClr>
              <a:buChar char="–"/>
              <a:defRPr sz="1800" b="1" i="1" kern="1200">
                <a:solidFill>
                  <a:schemeClr val="tx1"/>
                </a:solidFill>
                <a:latin typeface="Times New Roman" pitchFamily="18" charset="0"/>
                <a:ea typeface="+mn-ea"/>
                <a:cs typeface="+mn-cs"/>
              </a:defRPr>
            </a:lvl4pPr>
            <a:lvl5pPr marL="2057400" indent="-228600" algn="l" defTabSz="914400" rtl="0" eaLnBrk="1" latinLnBrk="0" hangingPunct="1">
              <a:lnSpc>
                <a:spcPct val="85000"/>
              </a:lnSpc>
              <a:spcBef>
                <a:spcPct val="20000"/>
              </a:spcBef>
              <a:buClr>
                <a:srgbClr val="660033"/>
              </a:buClr>
              <a:buChar char="•"/>
              <a:defRPr sz="1800" b="1" i="1" kern="1200">
                <a:solidFill>
                  <a:schemeClr val="tx1"/>
                </a:solidFill>
                <a:latin typeface="Times New Roman" pitchFamily="18" charset="0"/>
                <a:ea typeface="+mn-ea"/>
                <a:cs typeface="+mn-cs"/>
              </a:defRPr>
            </a:lvl5pPr>
            <a:lvl6pPr marL="2514600" indent="-228600" algn="l" defTabSz="914400" rtl="0" eaLnBrk="0" fontAlgn="base" latinLnBrk="0" hangingPunct="0">
              <a:lnSpc>
                <a:spcPct val="85000"/>
              </a:lnSpc>
              <a:spcBef>
                <a:spcPct val="20000"/>
              </a:spcBef>
              <a:spcAft>
                <a:spcPct val="0"/>
              </a:spcAft>
              <a:buClr>
                <a:srgbClr val="660033"/>
              </a:buClr>
              <a:buChar char="•"/>
              <a:defRPr sz="1800" b="1" i="1" kern="1200">
                <a:solidFill>
                  <a:schemeClr val="tx1"/>
                </a:solidFill>
                <a:latin typeface="Times New Roman" pitchFamily="18" charset="0"/>
                <a:ea typeface="+mn-ea"/>
                <a:cs typeface="+mn-cs"/>
              </a:defRPr>
            </a:lvl6pPr>
            <a:lvl7pPr marL="2971800" indent="-228600" algn="l" defTabSz="914400" rtl="0" eaLnBrk="0" fontAlgn="base" latinLnBrk="0" hangingPunct="0">
              <a:lnSpc>
                <a:spcPct val="85000"/>
              </a:lnSpc>
              <a:spcBef>
                <a:spcPct val="20000"/>
              </a:spcBef>
              <a:spcAft>
                <a:spcPct val="0"/>
              </a:spcAft>
              <a:buClr>
                <a:srgbClr val="660033"/>
              </a:buClr>
              <a:buChar char="•"/>
              <a:defRPr sz="1800" b="1" i="1" kern="1200">
                <a:solidFill>
                  <a:schemeClr val="tx1"/>
                </a:solidFill>
                <a:latin typeface="Times New Roman" pitchFamily="18" charset="0"/>
                <a:ea typeface="+mn-ea"/>
                <a:cs typeface="+mn-cs"/>
              </a:defRPr>
            </a:lvl7pPr>
            <a:lvl8pPr marL="3429000" indent="-228600" algn="l" defTabSz="914400" rtl="0" eaLnBrk="0" fontAlgn="base" latinLnBrk="0" hangingPunct="0">
              <a:lnSpc>
                <a:spcPct val="85000"/>
              </a:lnSpc>
              <a:spcBef>
                <a:spcPct val="20000"/>
              </a:spcBef>
              <a:spcAft>
                <a:spcPct val="0"/>
              </a:spcAft>
              <a:buClr>
                <a:srgbClr val="660033"/>
              </a:buClr>
              <a:buChar char="•"/>
              <a:defRPr sz="1800" b="1" i="1" kern="1200">
                <a:solidFill>
                  <a:schemeClr val="tx1"/>
                </a:solidFill>
                <a:latin typeface="Times New Roman" pitchFamily="18" charset="0"/>
                <a:ea typeface="+mn-ea"/>
                <a:cs typeface="+mn-cs"/>
              </a:defRPr>
            </a:lvl8pPr>
            <a:lvl9pPr marL="3886200" indent="-228600" algn="l" defTabSz="914400" rtl="0" eaLnBrk="0" fontAlgn="base" latinLnBrk="0" hangingPunct="0">
              <a:lnSpc>
                <a:spcPct val="85000"/>
              </a:lnSpc>
              <a:spcBef>
                <a:spcPct val="20000"/>
              </a:spcBef>
              <a:spcAft>
                <a:spcPct val="0"/>
              </a:spcAft>
              <a:buClr>
                <a:srgbClr val="660033"/>
              </a:buClr>
              <a:buChar char="•"/>
              <a:defRPr sz="1800" b="1" i="1" kern="1200">
                <a:solidFill>
                  <a:schemeClr val="tx1"/>
                </a:solidFill>
                <a:latin typeface="Times New Roman" pitchFamily="18" charset="0"/>
                <a:ea typeface="+mn-ea"/>
                <a:cs typeface="+mn-cs"/>
              </a:defRPr>
            </a:lvl9pPr>
          </a:lstStyle>
          <a:p>
            <a:pPr>
              <a:lnSpc>
                <a:spcPct val="100000"/>
              </a:lnSpc>
              <a:spcBef>
                <a:spcPct val="0"/>
              </a:spcBef>
              <a:buClrTx/>
              <a:buFontTx/>
              <a:buNone/>
            </a:pPr>
            <a:r>
              <a:rPr lang="en-US" altLang="zh-CN" sz="1400" i="0">
                <a:solidFill>
                  <a:schemeClr val="tx2">
                    <a:lumMod val="75000"/>
                  </a:schemeClr>
                </a:solidFill>
                <a:ea typeface="宋体" pitchFamily="2" charset="-122"/>
                <a:hlinkClick r:id="rId14"/>
              </a:rPr>
              <a:t>www.aemcomponents.com</a:t>
            </a:r>
            <a:endParaRPr lang="en-US" altLang="zh-CN" sz="1400" i="0" dirty="0">
              <a:solidFill>
                <a:schemeClr val="tx2">
                  <a:lumMod val="75000"/>
                </a:schemeClr>
              </a:solidFill>
              <a:ea typeface="宋体" pitchFamily="2" charset="-122"/>
            </a:endParaRPr>
          </a:p>
        </p:txBody>
      </p:sp>
      <p:sp>
        <p:nvSpPr>
          <p:cNvPr id="9" name="Footer Placeholder 2">
            <a:extLst>
              <a:ext uri="{FF2B5EF4-FFF2-40B4-BE49-F238E27FC236}">
                <a16:creationId xmlns="" xmlns:a16="http://schemas.microsoft.com/office/drawing/2014/main" id="{3F0D8DD5-A8B7-423D-8867-F31573EBF3F6}"/>
              </a:ext>
            </a:extLst>
          </p:cNvPr>
          <p:cNvSpPr txBox="1">
            <a:spLocks/>
          </p:cNvSpPr>
          <p:nvPr/>
        </p:nvSpPr>
        <p:spPr>
          <a:xfrm>
            <a:off x="547254" y="760620"/>
            <a:ext cx="2214418" cy="26461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marL="0" algn="l" defTabSz="914400" rtl="0" eaLnBrk="1" latinLnBrk="0" hangingPunct="1">
              <a:lnSpc>
                <a:spcPct val="85000"/>
              </a:lnSpc>
              <a:spcBef>
                <a:spcPct val="20000"/>
              </a:spcBef>
              <a:buClr>
                <a:srgbClr val="660033"/>
              </a:buClr>
              <a:buChar char="•"/>
              <a:defRPr sz="2800" b="1" i="1" kern="1200">
                <a:solidFill>
                  <a:schemeClr val="tx1"/>
                </a:solidFill>
                <a:latin typeface="Times New Roman" pitchFamily="18" charset="0"/>
                <a:ea typeface="+mn-ea"/>
                <a:cs typeface="+mn-cs"/>
              </a:defRPr>
            </a:lvl1pPr>
            <a:lvl2pPr marL="742950" indent="-285750" algn="l" defTabSz="914400" rtl="0" eaLnBrk="1" latinLnBrk="0" hangingPunct="1">
              <a:lnSpc>
                <a:spcPct val="85000"/>
              </a:lnSpc>
              <a:spcBef>
                <a:spcPct val="20000"/>
              </a:spcBef>
              <a:buClr>
                <a:srgbClr val="660033"/>
              </a:buClr>
              <a:buChar char="–"/>
              <a:defRPr sz="2400" b="1" i="1" kern="1200">
                <a:solidFill>
                  <a:schemeClr val="tx1"/>
                </a:solidFill>
                <a:latin typeface="Times New Roman" pitchFamily="18" charset="0"/>
                <a:ea typeface="+mn-ea"/>
                <a:cs typeface="+mn-cs"/>
              </a:defRPr>
            </a:lvl2pPr>
            <a:lvl3pPr marL="1143000" indent="-228600" algn="l" defTabSz="914400" rtl="0" eaLnBrk="1" latinLnBrk="0" hangingPunct="1">
              <a:lnSpc>
                <a:spcPct val="85000"/>
              </a:lnSpc>
              <a:spcBef>
                <a:spcPct val="20000"/>
              </a:spcBef>
              <a:buClr>
                <a:srgbClr val="660033"/>
              </a:buClr>
              <a:buChar char="•"/>
              <a:defRPr sz="2000" b="1" i="1" kern="1200">
                <a:solidFill>
                  <a:schemeClr val="tx1"/>
                </a:solidFill>
                <a:latin typeface="Times New Roman" pitchFamily="18" charset="0"/>
                <a:ea typeface="+mn-ea"/>
                <a:cs typeface="+mn-cs"/>
              </a:defRPr>
            </a:lvl3pPr>
            <a:lvl4pPr marL="1600200" indent="-228600" algn="l" defTabSz="914400" rtl="0" eaLnBrk="1" latinLnBrk="0" hangingPunct="1">
              <a:lnSpc>
                <a:spcPct val="85000"/>
              </a:lnSpc>
              <a:spcBef>
                <a:spcPct val="20000"/>
              </a:spcBef>
              <a:buClr>
                <a:srgbClr val="660033"/>
              </a:buClr>
              <a:buChar char="–"/>
              <a:defRPr sz="1800" b="1" i="1" kern="1200">
                <a:solidFill>
                  <a:schemeClr val="tx1"/>
                </a:solidFill>
                <a:latin typeface="Times New Roman" pitchFamily="18" charset="0"/>
                <a:ea typeface="+mn-ea"/>
                <a:cs typeface="+mn-cs"/>
              </a:defRPr>
            </a:lvl4pPr>
            <a:lvl5pPr marL="2057400" indent="-228600" algn="l" defTabSz="914400" rtl="0" eaLnBrk="1" latinLnBrk="0" hangingPunct="1">
              <a:lnSpc>
                <a:spcPct val="85000"/>
              </a:lnSpc>
              <a:spcBef>
                <a:spcPct val="20000"/>
              </a:spcBef>
              <a:buClr>
                <a:srgbClr val="660033"/>
              </a:buClr>
              <a:buChar char="•"/>
              <a:defRPr sz="1800" b="1" i="1" kern="1200">
                <a:solidFill>
                  <a:schemeClr val="tx1"/>
                </a:solidFill>
                <a:latin typeface="Times New Roman" pitchFamily="18" charset="0"/>
                <a:ea typeface="+mn-ea"/>
                <a:cs typeface="+mn-cs"/>
              </a:defRPr>
            </a:lvl5pPr>
            <a:lvl6pPr marL="2514600" indent="-228600" algn="l" defTabSz="914400" rtl="0" eaLnBrk="0" fontAlgn="base" latinLnBrk="0" hangingPunct="0">
              <a:lnSpc>
                <a:spcPct val="85000"/>
              </a:lnSpc>
              <a:spcBef>
                <a:spcPct val="20000"/>
              </a:spcBef>
              <a:spcAft>
                <a:spcPct val="0"/>
              </a:spcAft>
              <a:buClr>
                <a:srgbClr val="660033"/>
              </a:buClr>
              <a:buChar char="•"/>
              <a:defRPr sz="1800" b="1" i="1" kern="1200">
                <a:solidFill>
                  <a:schemeClr val="tx1"/>
                </a:solidFill>
                <a:latin typeface="Times New Roman" pitchFamily="18" charset="0"/>
                <a:ea typeface="+mn-ea"/>
                <a:cs typeface="+mn-cs"/>
              </a:defRPr>
            </a:lvl6pPr>
            <a:lvl7pPr marL="2971800" indent="-228600" algn="l" defTabSz="914400" rtl="0" eaLnBrk="0" fontAlgn="base" latinLnBrk="0" hangingPunct="0">
              <a:lnSpc>
                <a:spcPct val="85000"/>
              </a:lnSpc>
              <a:spcBef>
                <a:spcPct val="20000"/>
              </a:spcBef>
              <a:spcAft>
                <a:spcPct val="0"/>
              </a:spcAft>
              <a:buClr>
                <a:srgbClr val="660033"/>
              </a:buClr>
              <a:buChar char="•"/>
              <a:defRPr sz="1800" b="1" i="1" kern="1200">
                <a:solidFill>
                  <a:schemeClr val="tx1"/>
                </a:solidFill>
                <a:latin typeface="Times New Roman" pitchFamily="18" charset="0"/>
                <a:ea typeface="+mn-ea"/>
                <a:cs typeface="+mn-cs"/>
              </a:defRPr>
            </a:lvl7pPr>
            <a:lvl8pPr marL="3429000" indent="-228600" algn="l" defTabSz="914400" rtl="0" eaLnBrk="0" fontAlgn="base" latinLnBrk="0" hangingPunct="0">
              <a:lnSpc>
                <a:spcPct val="85000"/>
              </a:lnSpc>
              <a:spcBef>
                <a:spcPct val="20000"/>
              </a:spcBef>
              <a:spcAft>
                <a:spcPct val="0"/>
              </a:spcAft>
              <a:buClr>
                <a:srgbClr val="660033"/>
              </a:buClr>
              <a:buChar char="•"/>
              <a:defRPr sz="1800" b="1" i="1" kern="1200">
                <a:solidFill>
                  <a:schemeClr val="tx1"/>
                </a:solidFill>
                <a:latin typeface="Times New Roman" pitchFamily="18" charset="0"/>
                <a:ea typeface="+mn-ea"/>
                <a:cs typeface="+mn-cs"/>
              </a:defRPr>
            </a:lvl8pPr>
            <a:lvl9pPr marL="3886200" indent="-228600" algn="l" defTabSz="914400" rtl="0" eaLnBrk="0" fontAlgn="base" latinLnBrk="0" hangingPunct="0">
              <a:lnSpc>
                <a:spcPct val="85000"/>
              </a:lnSpc>
              <a:spcBef>
                <a:spcPct val="20000"/>
              </a:spcBef>
              <a:spcAft>
                <a:spcPct val="0"/>
              </a:spcAft>
              <a:buClr>
                <a:srgbClr val="660033"/>
              </a:buClr>
              <a:buChar char="•"/>
              <a:defRPr sz="1800" b="1" i="1" kern="1200">
                <a:solidFill>
                  <a:schemeClr val="tx1"/>
                </a:solidFill>
                <a:latin typeface="Times New Roman" pitchFamily="18" charset="0"/>
                <a:ea typeface="+mn-ea"/>
                <a:cs typeface="+mn-cs"/>
              </a:defRPr>
            </a:lvl9pPr>
          </a:lstStyle>
          <a:p>
            <a:pPr algn="ctr">
              <a:buFontTx/>
              <a:buNone/>
            </a:pPr>
            <a:r>
              <a:rPr lang="en-US" sz="1200">
                <a:solidFill>
                  <a:srgbClr val="0070C0"/>
                </a:solidFill>
              </a:rPr>
              <a:t>Innovative Circuit Protection</a:t>
            </a:r>
            <a:endParaRPr lang="en-US" sz="1200" dirty="0">
              <a:solidFill>
                <a:srgbClr val="0070C0"/>
              </a:solidFill>
            </a:endParaRPr>
          </a:p>
        </p:txBody>
      </p:sp>
      <p:cxnSp>
        <p:nvCxnSpPr>
          <p:cNvPr id="10" name="Straight Connector 6">
            <a:extLst>
              <a:ext uri="{FF2B5EF4-FFF2-40B4-BE49-F238E27FC236}">
                <a16:creationId xmlns="" xmlns:a16="http://schemas.microsoft.com/office/drawing/2014/main" id="{C53A2399-A3CE-4193-B55D-47344A73D9A1}"/>
              </a:ext>
            </a:extLst>
          </p:cNvPr>
          <p:cNvCxnSpPr>
            <a:cxnSpLocks/>
          </p:cNvCxnSpPr>
          <p:nvPr/>
        </p:nvCxnSpPr>
        <p:spPr>
          <a:xfrm>
            <a:off x="600363" y="1043709"/>
            <a:ext cx="10991273" cy="0"/>
          </a:xfrm>
          <a:prstGeom prst="line">
            <a:avLst/>
          </a:prstGeom>
          <a:ln>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74982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3.bin"/><Relationship Id="rId18" Type="http://schemas.openxmlformats.org/officeDocument/2006/relationships/image" Target="../media/image24.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21.wmf"/><Relationship Id="rId17" Type="http://schemas.openxmlformats.org/officeDocument/2006/relationships/oleObject" Target="../embeddings/oleObject15.bin"/><Relationship Id="rId2" Type="http://schemas.openxmlformats.org/officeDocument/2006/relationships/slideLayout" Target="../slideLayouts/slideLayout1.xml"/><Relationship Id="rId16" Type="http://schemas.openxmlformats.org/officeDocument/2006/relationships/image" Target="../media/image23.wmf"/><Relationship Id="rId1" Type="http://schemas.openxmlformats.org/officeDocument/2006/relationships/vmlDrawing" Target="../drawings/vmlDrawing5.vml"/><Relationship Id="rId6" Type="http://schemas.openxmlformats.org/officeDocument/2006/relationships/image" Target="../media/image18.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20.wmf"/><Relationship Id="rId19" Type="http://schemas.openxmlformats.org/officeDocument/2006/relationships/image" Target="../media/image9.png"/><Relationship Id="rId4" Type="http://schemas.openxmlformats.org/officeDocument/2006/relationships/image" Target="../media/image17.wmf"/><Relationship Id="rId9" Type="http://schemas.openxmlformats.org/officeDocument/2006/relationships/oleObject" Target="../embeddings/oleObject11.bin"/><Relationship Id="rId14" Type="http://schemas.openxmlformats.org/officeDocument/2006/relationships/image" Target="../media/image2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25.emf"/><Relationship Id="rId4" Type="http://schemas.openxmlformats.org/officeDocument/2006/relationships/oleObject" Target="../embeddings/Microsoft_Word_97_-_2003_Document7.doc"/></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oleObject" Target="../embeddings/oleObject17.bin"/><Relationship Id="rId7" Type="http://schemas.openxmlformats.org/officeDocument/2006/relationships/image" Target="../media/image27.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26.emf"/><Relationship Id="rId4" Type="http://schemas.openxmlformats.org/officeDocument/2006/relationships/oleObject" Target="../embeddings/Microsoft_Word_97_-_2003_Document8.doc"/></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oleObject" Target="../embeddings/Microsoft_Word_97_-_2003_Document2.doc"/><Relationship Id="rId3" Type="http://schemas.openxmlformats.org/officeDocument/2006/relationships/image" Target="../media/image5.png"/><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 Id="rId9" Type="http://schemas.openxmlformats.org/officeDocument/2006/relationships/image" Target="../media/image4.emf"/></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3.bin"/><Relationship Id="rId7" Type="http://schemas.openxmlformats.org/officeDocument/2006/relationships/image" Target="../media/image7.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Microsoft_Word_97_-_2003_Document3.doc"/><Relationship Id="rId5" Type="http://schemas.openxmlformats.org/officeDocument/2006/relationships/oleObject" Target="../embeddings/oleObject4.bin"/><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oleObject" Target="../embeddings/Microsoft_Word_97_-_2003_Document4.doc"/><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oleObject" Target="../embeddings/oleObject6.bin"/><Relationship Id="rId7" Type="http://schemas.openxmlformats.org/officeDocument/2006/relationships/oleObject" Target="../embeddings/Microsoft_Word_97_-_2003_Document6.doc"/><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3.emf"/><Relationship Id="rId4" Type="http://schemas.openxmlformats.org/officeDocument/2006/relationships/oleObject" Target="../embeddings/Microsoft_Word_97_-_2003_Document5.doc"/><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1358081E-12C2-4725-925F-778072E6DE70}"/>
              </a:ext>
            </a:extLst>
          </p:cNvPr>
          <p:cNvSpPr>
            <a:spLocks noGrp="1"/>
          </p:cNvSpPr>
          <p:nvPr>
            <p:ph type="ftr" sz="quarter" idx="11"/>
          </p:nvPr>
        </p:nvSpPr>
        <p:spPr>
          <a:xfrm>
            <a:off x="3533775" y="6338308"/>
            <a:ext cx="5124450" cy="365125"/>
          </a:xfrm>
        </p:spPr>
        <p:txBody>
          <a:bodyPr/>
          <a:lstStyle/>
          <a:p>
            <a:pPr algn="ctr"/>
            <a:r>
              <a:rPr lang="en-US" dirty="0">
                <a:solidFill>
                  <a:srgbClr val="0070C0"/>
                </a:solidFill>
              </a:rPr>
              <a:t>Confidential</a:t>
            </a:r>
          </a:p>
        </p:txBody>
      </p:sp>
      <p:sp>
        <p:nvSpPr>
          <p:cNvPr id="5" name="Slide Number Placeholder 4">
            <a:extLst>
              <a:ext uri="{FF2B5EF4-FFF2-40B4-BE49-F238E27FC236}">
                <a16:creationId xmlns="" xmlns:a16="http://schemas.microsoft.com/office/drawing/2014/main" id="{77426422-7F39-4181-A2E7-0F536EFE9693}"/>
              </a:ext>
            </a:extLst>
          </p:cNvPr>
          <p:cNvSpPr>
            <a:spLocks noGrp="1"/>
          </p:cNvSpPr>
          <p:nvPr>
            <p:ph type="sldNum" sz="quarter" idx="12"/>
          </p:nvPr>
        </p:nvSpPr>
        <p:spPr/>
        <p:txBody>
          <a:bodyPr/>
          <a:lstStyle/>
          <a:p>
            <a:fld id="{6D22F896-40B5-4ADD-8801-0D06FADFA095}" type="slidenum">
              <a:rPr lang="en-US" smtClean="0">
                <a:solidFill>
                  <a:srgbClr val="0070C0"/>
                </a:solidFill>
              </a:rPr>
              <a:pPr/>
              <a:t>1</a:t>
            </a:fld>
            <a:endParaRPr lang="en-US" dirty="0">
              <a:solidFill>
                <a:srgbClr val="0070C0"/>
              </a:solidFill>
            </a:endParaRPr>
          </a:p>
        </p:txBody>
      </p:sp>
      <p:sp>
        <p:nvSpPr>
          <p:cNvPr id="8" name="Rectangle 17"/>
          <p:cNvSpPr txBox="1">
            <a:spLocks noChangeArrowheads="1"/>
          </p:cNvSpPr>
          <p:nvPr/>
        </p:nvSpPr>
        <p:spPr>
          <a:xfrm>
            <a:off x="985234" y="1833357"/>
            <a:ext cx="10221532" cy="1458398"/>
          </a:xfrm>
          <a:prstGeom prst="rect">
            <a:avLst/>
          </a:prstGeom>
        </p:spPr>
        <p:txBody>
          <a:bodyPr vert="horz" lIns="91440" tIns="45720" rIns="91440" bIns="45720" rtlCol="0" anchor="b">
            <a:noAutofit/>
          </a:bodyPr>
          <a:lstStyle>
            <a:lvl1pPr algn="ctr">
              <a:lnSpc>
                <a:spcPct val="150000"/>
              </a:lnSpc>
              <a:spcBef>
                <a:spcPct val="0"/>
              </a:spcBef>
              <a:buNone/>
              <a:defRPr sz="6000" b="1">
                <a:latin typeface="Arial" panose="020B0604020202020204" pitchFamily="34" charset="0"/>
                <a:ea typeface="楷体" panose="02010609060101010101" pitchFamily="49" charset="-122"/>
                <a:cs typeface="Arial" panose="020B0604020202020204" pitchFamily="34" charset="0"/>
              </a:defRPr>
            </a:lvl1pPr>
          </a:lstStyle>
          <a:p>
            <a:r>
              <a:rPr lang="en-US" altLang="zh-TW" sz="5400" dirty="0" smtClean="0">
                <a:latin typeface="楷体" panose="02010609060101010101" pitchFamily="49" charset="-122"/>
              </a:rPr>
              <a:t>SPC</a:t>
            </a:r>
            <a:r>
              <a:rPr lang="zh-CN" altLang="en-US" sz="5400" dirty="0" smtClean="0">
                <a:latin typeface="楷体" panose="02010609060101010101" pitchFamily="49" charset="-122"/>
              </a:rPr>
              <a:t>统计制程管制</a:t>
            </a:r>
            <a:endParaRPr lang="en-US" altLang="zh-TW" sz="5400" dirty="0" smtClean="0">
              <a:latin typeface="楷体" panose="02010609060101010101" pitchFamily="49" charset="-122"/>
            </a:endParaRPr>
          </a:p>
          <a:p>
            <a:r>
              <a:rPr lang="en-US" altLang="zh-CN" sz="2400" dirty="0" smtClean="0">
                <a:latin typeface="楷体" panose="02010609060101010101" pitchFamily="49" charset="-122"/>
              </a:rPr>
              <a:t>(</a:t>
            </a:r>
            <a:r>
              <a:rPr lang="en-US" altLang="zh-CN" sz="2400" dirty="0">
                <a:latin typeface="楷体" panose="02010609060101010101" pitchFamily="49" charset="-122"/>
              </a:rPr>
              <a:t>Statistical Process </a:t>
            </a:r>
            <a:r>
              <a:rPr lang="en-US" altLang="zh-CN" sz="2400" dirty="0" smtClean="0">
                <a:latin typeface="楷体" panose="02010609060101010101" pitchFamily="49" charset="-122"/>
              </a:rPr>
              <a:t>Control)</a:t>
            </a:r>
            <a:endParaRPr lang="zh-CN" altLang="en-US" sz="2400" dirty="0">
              <a:latin typeface="楷体" panose="02010609060101010101" pitchFamily="49" charset="-122"/>
            </a:endParaRPr>
          </a:p>
        </p:txBody>
      </p:sp>
      <p:sp>
        <p:nvSpPr>
          <p:cNvPr id="9" name="Rectangle 18"/>
          <p:cNvSpPr txBox="1">
            <a:spLocks noChangeArrowheads="1"/>
          </p:cNvSpPr>
          <p:nvPr/>
        </p:nvSpPr>
        <p:spPr>
          <a:xfrm>
            <a:off x="5914342" y="3962489"/>
            <a:ext cx="5903912" cy="470734"/>
          </a:xfrm>
          <a:prstGeom prst="rect">
            <a:avLst/>
          </a:prstGeom>
          <a:no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pPr>
            <a:r>
              <a:rPr lang="en-US" altLang="zh-CN" b="1" dirty="0" smtClean="0">
                <a:latin typeface="楷体" panose="02010609060101010101" pitchFamily="49" charset="-122"/>
                <a:ea typeface="楷体" panose="02010609060101010101" pitchFamily="49" charset="-122"/>
              </a:rPr>
              <a:t>—</a:t>
            </a:r>
            <a:r>
              <a:rPr lang="zh-CN" altLang="en-US" b="1" dirty="0" smtClean="0">
                <a:latin typeface="楷体" panose="02010609060101010101" pitchFamily="49" charset="-122"/>
                <a:ea typeface="楷体" panose="02010609060101010101" pitchFamily="49" charset="-122"/>
              </a:rPr>
              <a:t>过程控制方法，保持产品品质稳定的过程</a:t>
            </a:r>
            <a:endParaRPr lang="zh-TW" altLang="en-US" b="1" dirty="0" smtClean="0">
              <a:latin typeface="楷体" panose="02010609060101010101" pitchFamily="49" charset="-122"/>
              <a:ea typeface="楷体" panose="02010609060101010101" pitchFamily="49" charset="-122"/>
            </a:endParaRPr>
          </a:p>
        </p:txBody>
      </p:sp>
      <p:sp>
        <p:nvSpPr>
          <p:cNvPr id="10" name="Text Box 7"/>
          <p:cNvSpPr txBox="1">
            <a:spLocks noChangeArrowheads="1"/>
          </p:cNvSpPr>
          <p:nvPr/>
        </p:nvSpPr>
        <p:spPr bwMode="auto">
          <a:xfrm>
            <a:off x="8266139" y="4777669"/>
            <a:ext cx="2940627" cy="1046440"/>
          </a:xfrm>
          <a:prstGeom prst="rect">
            <a:avLst/>
          </a:prstGeom>
          <a:noFill/>
          <a:ln w="9525">
            <a:noFill/>
            <a:miter lim="800000"/>
            <a:headEnd/>
            <a:tailEnd/>
          </a:ln>
        </p:spPr>
        <p:txBody>
          <a:bodyPr wrap="square">
            <a:spAutoFit/>
          </a:bodyPr>
          <a:lstStyle/>
          <a:p>
            <a:pPr algn="ctr">
              <a:spcBef>
                <a:spcPct val="50000"/>
              </a:spcBef>
            </a:pPr>
            <a:r>
              <a:rPr lang="en-US" altLang="zh-CN" sz="3200" b="1" dirty="0">
                <a:solidFill>
                  <a:schemeClr val="accent1"/>
                </a:solidFill>
                <a:latin typeface="Arial Black" pitchFamily="34" charset="0"/>
                <a:ea typeface="华文琥珀" pitchFamily="2" charset="-122"/>
              </a:rPr>
              <a:t>AEM</a:t>
            </a:r>
            <a:r>
              <a:rPr lang="zh-CN" altLang="en-US" sz="3200" dirty="0">
                <a:solidFill>
                  <a:schemeClr val="accent1"/>
                </a:solidFill>
                <a:latin typeface="华文琥珀" pitchFamily="2" charset="-122"/>
                <a:ea typeface="华文琥珀" pitchFamily="2" charset="-122"/>
              </a:rPr>
              <a:t>周末分享</a:t>
            </a:r>
          </a:p>
          <a:p>
            <a:pPr algn="r">
              <a:spcBef>
                <a:spcPct val="50000"/>
              </a:spcBef>
            </a:pPr>
            <a:r>
              <a:rPr lang="zh-CN" altLang="en-US" sz="2000" dirty="0">
                <a:solidFill>
                  <a:schemeClr val="accent1"/>
                </a:solidFill>
                <a:latin typeface="华文琥珀" pitchFamily="2" charset="-122"/>
                <a:ea typeface="华文琥珀" pitchFamily="2" charset="-122"/>
              </a:rPr>
              <a:t>第 </a:t>
            </a:r>
            <a:r>
              <a:rPr lang="en-US" altLang="zh-CN" sz="2000" dirty="0" smtClean="0">
                <a:solidFill>
                  <a:schemeClr val="accent1"/>
                </a:solidFill>
                <a:latin typeface="华文琥珀" pitchFamily="2" charset="-122"/>
                <a:ea typeface="华文琥珀" pitchFamily="2" charset="-122"/>
              </a:rPr>
              <a:t>351 </a:t>
            </a:r>
            <a:r>
              <a:rPr lang="zh-CN" altLang="en-US" sz="2000" dirty="0" smtClean="0">
                <a:solidFill>
                  <a:schemeClr val="accent1"/>
                </a:solidFill>
                <a:latin typeface="华文琥珀" pitchFamily="2" charset="-122"/>
                <a:ea typeface="华文琥珀" pitchFamily="2" charset="-122"/>
              </a:rPr>
              <a:t>期</a:t>
            </a:r>
            <a:endParaRPr lang="zh-CN" altLang="en-US" sz="2000" dirty="0">
              <a:solidFill>
                <a:schemeClr val="accent1"/>
              </a:solidFill>
              <a:latin typeface="华文琥珀" pitchFamily="2" charset="-122"/>
              <a:ea typeface="华文琥珀" pitchFamily="2" charset="-122"/>
            </a:endParaRPr>
          </a:p>
        </p:txBody>
      </p:sp>
      <p:sp>
        <p:nvSpPr>
          <p:cNvPr id="11" name="Text Box 7"/>
          <p:cNvSpPr txBox="1">
            <a:spLocks noChangeArrowheads="1"/>
          </p:cNvSpPr>
          <p:nvPr/>
        </p:nvSpPr>
        <p:spPr bwMode="auto">
          <a:xfrm>
            <a:off x="8359960" y="542677"/>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257668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1358081E-12C2-4725-925F-778072E6DE70}"/>
              </a:ext>
            </a:extLst>
          </p:cNvPr>
          <p:cNvSpPr>
            <a:spLocks noGrp="1"/>
          </p:cNvSpPr>
          <p:nvPr>
            <p:ph type="ftr" sz="quarter" idx="11"/>
          </p:nvPr>
        </p:nvSpPr>
        <p:spPr>
          <a:xfrm>
            <a:off x="3533775" y="6338308"/>
            <a:ext cx="5124450" cy="365125"/>
          </a:xfrm>
        </p:spPr>
        <p:txBody>
          <a:bodyPr/>
          <a:lstStyle/>
          <a:p>
            <a:pPr algn="ctr"/>
            <a:r>
              <a:rPr lang="en-US" dirty="0">
                <a:solidFill>
                  <a:srgbClr val="0070C0"/>
                </a:solidFill>
              </a:rPr>
              <a:t>Confidential</a:t>
            </a:r>
          </a:p>
        </p:txBody>
      </p:sp>
      <p:sp>
        <p:nvSpPr>
          <p:cNvPr id="5" name="Slide Number Placeholder 4">
            <a:extLst>
              <a:ext uri="{FF2B5EF4-FFF2-40B4-BE49-F238E27FC236}">
                <a16:creationId xmlns="" xmlns:a16="http://schemas.microsoft.com/office/drawing/2014/main" id="{77426422-7F39-4181-A2E7-0F536EFE9693}"/>
              </a:ext>
            </a:extLst>
          </p:cNvPr>
          <p:cNvSpPr>
            <a:spLocks noGrp="1"/>
          </p:cNvSpPr>
          <p:nvPr>
            <p:ph type="sldNum" sz="quarter" idx="12"/>
          </p:nvPr>
        </p:nvSpPr>
        <p:spPr/>
        <p:txBody>
          <a:bodyPr/>
          <a:lstStyle/>
          <a:p>
            <a:fld id="{6D22F896-40B5-4ADD-8801-0D06FADFA095}" type="slidenum">
              <a:rPr lang="en-US" smtClean="0">
                <a:solidFill>
                  <a:srgbClr val="0070C0"/>
                </a:solidFill>
              </a:rPr>
              <a:pPr/>
              <a:t>10</a:t>
            </a:fld>
            <a:endParaRPr lang="en-US" dirty="0">
              <a:solidFill>
                <a:srgbClr val="0070C0"/>
              </a:solidFill>
            </a:endParaRPr>
          </a:p>
        </p:txBody>
      </p:sp>
      <p:sp>
        <p:nvSpPr>
          <p:cNvPr id="6" name="Rectangle 15"/>
          <p:cNvSpPr>
            <a:spLocks noChangeArrowheads="1"/>
          </p:cNvSpPr>
          <p:nvPr/>
        </p:nvSpPr>
        <p:spPr bwMode="auto">
          <a:xfrm>
            <a:off x="3128658" y="123138"/>
            <a:ext cx="7152984" cy="830997"/>
          </a:xfrm>
          <a:prstGeom prst="rect">
            <a:avLst/>
          </a:prstGeom>
        </p:spPr>
        <p:txBody>
          <a:bodyPr wrap="square">
            <a:spAutoFit/>
          </a:bodyPr>
          <a:lstStyle/>
          <a:p>
            <a:r>
              <a:rPr lang="zh-CN" altLang="en-US" sz="4800" dirty="0" smtClean="0">
                <a:latin typeface="楷体" panose="02010609060101010101" pitchFamily="49" charset="-122"/>
                <a:ea typeface="楷体" panose="02010609060101010101" pitchFamily="49" charset="-122"/>
              </a:rPr>
              <a:t>九</a:t>
            </a:r>
            <a:r>
              <a:rPr lang="en-US" altLang="zh-CN" sz="4800" dirty="0" smtClean="0">
                <a:latin typeface="楷体" panose="02010609060101010101" pitchFamily="49" charset="-122"/>
                <a:ea typeface="楷体" panose="02010609060101010101" pitchFamily="49" charset="-122"/>
              </a:rPr>
              <a:t>. </a:t>
            </a:r>
            <a:r>
              <a:rPr lang="zh-CN" altLang="en-US" sz="4800" dirty="0" smtClean="0">
                <a:latin typeface="楷体" panose="02010609060101010101" pitchFamily="49" charset="-122"/>
                <a:ea typeface="楷体" panose="02010609060101010101" pitchFamily="49" charset="-122"/>
              </a:rPr>
              <a:t>管制图的选择</a:t>
            </a:r>
            <a:endParaRPr lang="zh-CN" altLang="en-US" sz="4800" dirty="0">
              <a:latin typeface="楷体" panose="02010609060101010101" pitchFamily="49" charset="-122"/>
              <a:ea typeface="楷体" panose="02010609060101010101" pitchFamily="49" charset="-122"/>
            </a:endParaRPr>
          </a:p>
        </p:txBody>
      </p:sp>
      <p:grpSp>
        <p:nvGrpSpPr>
          <p:cNvPr id="20" name="Group 2"/>
          <p:cNvGrpSpPr>
            <a:grpSpLocks/>
          </p:cNvGrpSpPr>
          <p:nvPr/>
        </p:nvGrpSpPr>
        <p:grpSpPr bwMode="auto">
          <a:xfrm>
            <a:off x="780943" y="1221314"/>
            <a:ext cx="9515449" cy="4862286"/>
            <a:chOff x="224" y="304"/>
            <a:chExt cx="5290" cy="3744"/>
          </a:xfrm>
        </p:grpSpPr>
        <p:grpSp>
          <p:nvGrpSpPr>
            <p:cNvPr id="21" name="Group 3"/>
            <p:cNvGrpSpPr>
              <a:grpSpLocks/>
            </p:cNvGrpSpPr>
            <p:nvPr/>
          </p:nvGrpSpPr>
          <p:grpSpPr bwMode="auto">
            <a:xfrm>
              <a:off x="224" y="304"/>
              <a:ext cx="5290" cy="3744"/>
              <a:chOff x="1755" y="3144"/>
              <a:chExt cx="13509" cy="7164"/>
            </a:xfrm>
          </p:grpSpPr>
          <p:sp>
            <p:nvSpPr>
              <p:cNvPr id="30" name="Rectangle 4"/>
              <p:cNvSpPr>
                <a:spLocks noChangeArrowheads="1"/>
              </p:cNvSpPr>
              <p:nvPr/>
            </p:nvSpPr>
            <p:spPr bwMode="auto">
              <a:xfrm>
                <a:off x="10428" y="3871"/>
                <a:ext cx="1256"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CN" altLang="en-US" sz="1600" dirty="0" smtClean="0">
                    <a:latin typeface="楷体" panose="02010609060101010101" pitchFamily="49" charset="-122"/>
                    <a:ea typeface="楷体" panose="02010609060101010101" pitchFamily="49" charset="-122"/>
                  </a:rPr>
                  <a:t>计数值</a:t>
                </a:r>
                <a:endParaRPr lang="zh-TW" altLang="en-US" sz="1600" dirty="0">
                  <a:latin typeface="楷体" panose="02010609060101010101" pitchFamily="49" charset="-122"/>
                  <a:ea typeface="楷体" panose="02010609060101010101" pitchFamily="49" charset="-122"/>
                </a:endParaRPr>
              </a:p>
            </p:txBody>
          </p:sp>
          <p:sp>
            <p:nvSpPr>
              <p:cNvPr id="31" name="Rectangle 5"/>
              <p:cNvSpPr>
                <a:spLocks noChangeArrowheads="1"/>
              </p:cNvSpPr>
              <p:nvPr/>
            </p:nvSpPr>
            <p:spPr bwMode="auto">
              <a:xfrm>
                <a:off x="5669" y="3850"/>
                <a:ext cx="1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CN" altLang="en-US" sz="1600" dirty="0" smtClean="0">
                    <a:latin typeface="楷体" panose="02010609060101010101" pitchFamily="49" charset="-122"/>
                    <a:ea typeface="楷体" panose="02010609060101010101" pitchFamily="49" charset="-122"/>
                  </a:rPr>
                  <a:t>计量值</a:t>
                </a:r>
                <a:endParaRPr lang="zh-TW" altLang="en-US" sz="1600" dirty="0">
                  <a:latin typeface="楷体" panose="02010609060101010101" pitchFamily="49" charset="-122"/>
                  <a:ea typeface="楷体" panose="02010609060101010101" pitchFamily="49" charset="-122"/>
                </a:endParaRPr>
              </a:p>
            </p:txBody>
          </p:sp>
          <p:sp>
            <p:nvSpPr>
              <p:cNvPr id="32" name="Rectangle 6"/>
              <p:cNvSpPr>
                <a:spLocks noChangeArrowheads="1"/>
              </p:cNvSpPr>
              <p:nvPr/>
            </p:nvSpPr>
            <p:spPr bwMode="auto">
              <a:xfrm>
                <a:off x="6985" y="5232"/>
                <a:ext cx="768"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en-US" altLang="zh-TW" sz="1600" dirty="0">
                    <a:latin typeface="楷体" panose="02010609060101010101" pitchFamily="49" charset="-122"/>
                    <a:ea typeface="楷体" panose="02010609060101010101" pitchFamily="49" charset="-122"/>
                  </a:rPr>
                  <a:t>n=1</a:t>
                </a:r>
              </a:p>
            </p:txBody>
          </p:sp>
          <p:grpSp>
            <p:nvGrpSpPr>
              <p:cNvPr id="33" name="Group 7"/>
              <p:cNvGrpSpPr>
                <a:grpSpLocks/>
              </p:cNvGrpSpPr>
              <p:nvPr/>
            </p:nvGrpSpPr>
            <p:grpSpPr bwMode="auto">
              <a:xfrm>
                <a:off x="1755" y="3144"/>
                <a:ext cx="13509" cy="7164"/>
                <a:chOff x="1755" y="3144"/>
                <a:chExt cx="13509" cy="7164"/>
              </a:xfrm>
            </p:grpSpPr>
            <p:sp>
              <p:nvSpPr>
                <p:cNvPr id="46" name="Rectangle 8"/>
                <p:cNvSpPr>
                  <a:spLocks noChangeArrowheads="1"/>
                </p:cNvSpPr>
                <p:nvPr/>
              </p:nvSpPr>
              <p:spPr bwMode="auto">
                <a:xfrm>
                  <a:off x="7320" y="3144"/>
                  <a:ext cx="2568" cy="52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800" bIns="10800"/>
                <a:lstStyle/>
                <a:p>
                  <a:pPr algn="ctr"/>
                  <a:r>
                    <a:rPr lang="zh-CN" altLang="en-US" sz="2000" dirty="0" smtClean="0">
                      <a:latin typeface="楷体" panose="02010609060101010101" pitchFamily="49" charset="-122"/>
                      <a:ea typeface="楷体" panose="02010609060101010101" pitchFamily="49" charset="-122"/>
                    </a:rPr>
                    <a:t>管制图的选择</a:t>
                  </a:r>
                  <a:endParaRPr lang="zh-TW" altLang="en-US" sz="2000" dirty="0">
                    <a:latin typeface="楷体" panose="02010609060101010101" pitchFamily="49" charset="-122"/>
                    <a:ea typeface="楷体" panose="02010609060101010101" pitchFamily="49" charset="-122"/>
                  </a:endParaRPr>
                </a:p>
              </p:txBody>
            </p:sp>
            <p:grpSp>
              <p:nvGrpSpPr>
                <p:cNvPr id="47" name="Group 9"/>
                <p:cNvGrpSpPr>
                  <a:grpSpLocks/>
                </p:cNvGrpSpPr>
                <p:nvPr/>
              </p:nvGrpSpPr>
              <p:grpSpPr bwMode="auto">
                <a:xfrm>
                  <a:off x="7432" y="3984"/>
                  <a:ext cx="2344" cy="616"/>
                  <a:chOff x="7176" y="4152"/>
                  <a:chExt cx="3104" cy="904"/>
                </a:xfrm>
              </p:grpSpPr>
              <p:sp>
                <p:nvSpPr>
                  <p:cNvPr id="89" name="AutoShape 10"/>
                  <p:cNvSpPr>
                    <a:spLocks noChangeArrowheads="1"/>
                  </p:cNvSpPr>
                  <p:nvPr/>
                </p:nvSpPr>
                <p:spPr bwMode="auto">
                  <a:xfrm>
                    <a:off x="7176" y="4152"/>
                    <a:ext cx="3104" cy="904"/>
                  </a:xfrm>
                  <a:prstGeom prst="diamond">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zh-CN" altLang="en-US" sz="1600">
                      <a:latin typeface="楷体" panose="02010609060101010101" pitchFamily="49" charset="-122"/>
                      <a:ea typeface="楷体" panose="02010609060101010101" pitchFamily="49" charset="-122"/>
                    </a:endParaRPr>
                  </a:p>
                </p:txBody>
              </p:sp>
              <p:sp>
                <p:nvSpPr>
                  <p:cNvPr id="90" name="Rectangle 11"/>
                  <p:cNvSpPr>
                    <a:spLocks noChangeArrowheads="1"/>
                  </p:cNvSpPr>
                  <p:nvPr/>
                </p:nvSpPr>
                <p:spPr bwMode="auto">
                  <a:xfrm>
                    <a:off x="7531" y="4328"/>
                    <a:ext cx="2568" cy="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800" bIns="10800"/>
                  <a:lstStyle/>
                  <a:p>
                    <a:pPr algn="ctr"/>
                    <a:r>
                      <a:rPr lang="zh-CN" altLang="en-US" sz="1600" dirty="0" smtClean="0">
                        <a:latin typeface="楷体" panose="02010609060101010101" pitchFamily="49" charset="-122"/>
                        <a:ea typeface="楷体" panose="02010609060101010101" pitchFamily="49" charset="-122"/>
                      </a:rPr>
                      <a:t>数据性质</a:t>
                    </a:r>
                    <a:r>
                      <a:rPr lang="zh-TW" altLang="en-US" sz="1600" dirty="0" smtClean="0">
                        <a:latin typeface="楷体" panose="02010609060101010101" pitchFamily="49" charset="-122"/>
                        <a:ea typeface="楷体" panose="02010609060101010101" pitchFamily="49" charset="-122"/>
                      </a:rPr>
                      <a:t>？</a:t>
                    </a:r>
                    <a:endParaRPr lang="zh-TW" altLang="en-US" sz="1600" dirty="0">
                      <a:latin typeface="楷体" panose="02010609060101010101" pitchFamily="49" charset="-122"/>
                      <a:ea typeface="楷体" panose="02010609060101010101" pitchFamily="49" charset="-122"/>
                    </a:endParaRPr>
                  </a:p>
                </p:txBody>
              </p:sp>
            </p:grpSp>
            <p:grpSp>
              <p:nvGrpSpPr>
                <p:cNvPr id="48" name="Group 12"/>
                <p:cNvGrpSpPr>
                  <a:grpSpLocks/>
                </p:cNvGrpSpPr>
                <p:nvPr/>
              </p:nvGrpSpPr>
              <p:grpSpPr bwMode="auto">
                <a:xfrm>
                  <a:off x="4440" y="5296"/>
                  <a:ext cx="2416" cy="840"/>
                  <a:chOff x="4440" y="5296"/>
                  <a:chExt cx="2416" cy="840"/>
                </a:xfrm>
              </p:grpSpPr>
              <p:sp>
                <p:nvSpPr>
                  <p:cNvPr id="87" name="AutoShape 13"/>
                  <p:cNvSpPr>
                    <a:spLocks noChangeArrowheads="1"/>
                  </p:cNvSpPr>
                  <p:nvPr/>
                </p:nvSpPr>
                <p:spPr bwMode="auto">
                  <a:xfrm>
                    <a:off x="4440" y="5296"/>
                    <a:ext cx="2416" cy="840"/>
                  </a:xfrm>
                  <a:prstGeom prst="diamond">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zh-CN" altLang="en-US" sz="1600">
                      <a:latin typeface="楷体" panose="02010609060101010101" pitchFamily="49" charset="-122"/>
                      <a:ea typeface="楷体" panose="02010609060101010101" pitchFamily="49" charset="-122"/>
                    </a:endParaRPr>
                  </a:p>
                </p:txBody>
              </p:sp>
              <p:sp>
                <p:nvSpPr>
                  <p:cNvPr id="88" name="Rectangle 14"/>
                  <p:cNvSpPr>
                    <a:spLocks noChangeArrowheads="1"/>
                  </p:cNvSpPr>
                  <p:nvPr/>
                </p:nvSpPr>
                <p:spPr bwMode="auto">
                  <a:xfrm>
                    <a:off x="4760" y="5456"/>
                    <a:ext cx="1792" cy="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800" bIns="10800"/>
                  <a:lstStyle/>
                  <a:p>
                    <a:pPr algn="ctr">
                      <a:lnSpc>
                        <a:spcPct val="112000"/>
                      </a:lnSpc>
                    </a:pPr>
                    <a:r>
                      <a:rPr lang="zh-CN" altLang="en-US" sz="1200" dirty="0" smtClean="0">
                        <a:latin typeface="楷体" panose="02010609060101010101" pitchFamily="49" charset="-122"/>
                        <a:ea typeface="楷体" panose="02010609060101010101" pitchFamily="49" charset="-122"/>
                      </a:rPr>
                      <a:t>样本</a:t>
                    </a:r>
                    <a:r>
                      <a:rPr lang="zh-TW" altLang="en-US" sz="1200" dirty="0" smtClean="0">
                        <a:latin typeface="楷体" panose="02010609060101010101" pitchFamily="49" charset="-122"/>
                        <a:ea typeface="楷体" panose="02010609060101010101" pitchFamily="49" charset="-122"/>
                      </a:rPr>
                      <a:t>大小</a:t>
                    </a:r>
                    <a:endParaRPr lang="zh-TW" altLang="en-US" sz="1200" dirty="0">
                      <a:latin typeface="楷体" panose="02010609060101010101" pitchFamily="49" charset="-122"/>
                      <a:ea typeface="楷体" panose="02010609060101010101" pitchFamily="49" charset="-122"/>
                    </a:endParaRPr>
                  </a:p>
                  <a:p>
                    <a:pPr algn="ctr">
                      <a:lnSpc>
                        <a:spcPct val="112000"/>
                      </a:lnSpc>
                    </a:pPr>
                    <a:r>
                      <a:rPr lang="en-US" altLang="zh-TW" sz="1200" dirty="0">
                        <a:latin typeface="楷体" panose="02010609060101010101" pitchFamily="49" charset="-122"/>
                        <a:ea typeface="楷体" panose="02010609060101010101" pitchFamily="49" charset="-122"/>
                      </a:rPr>
                      <a:t>n=</a:t>
                    </a:r>
                    <a:r>
                      <a:rPr lang="zh-TW" altLang="en-US" sz="1200" dirty="0">
                        <a:latin typeface="楷体" panose="02010609060101010101" pitchFamily="49" charset="-122"/>
                        <a:ea typeface="楷体" panose="02010609060101010101" pitchFamily="49" charset="-122"/>
                      </a:rPr>
                      <a:t>？</a:t>
                    </a:r>
                  </a:p>
                </p:txBody>
              </p:sp>
            </p:grpSp>
            <p:grpSp>
              <p:nvGrpSpPr>
                <p:cNvPr id="49" name="Group 15"/>
                <p:cNvGrpSpPr>
                  <a:grpSpLocks/>
                </p:cNvGrpSpPr>
                <p:nvPr/>
              </p:nvGrpSpPr>
              <p:grpSpPr bwMode="auto">
                <a:xfrm>
                  <a:off x="10616" y="5200"/>
                  <a:ext cx="2416" cy="936"/>
                  <a:chOff x="10168" y="5200"/>
                  <a:chExt cx="2416" cy="936"/>
                </a:xfrm>
              </p:grpSpPr>
              <p:sp>
                <p:nvSpPr>
                  <p:cNvPr id="85" name="Rectangle 16"/>
                  <p:cNvSpPr>
                    <a:spLocks noChangeArrowheads="1"/>
                  </p:cNvSpPr>
                  <p:nvPr/>
                </p:nvSpPr>
                <p:spPr bwMode="auto">
                  <a:xfrm>
                    <a:off x="10192" y="5440"/>
                    <a:ext cx="2368" cy="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800" bIns="10800"/>
                  <a:lstStyle/>
                  <a:p>
                    <a:pPr algn="ctr">
                      <a:lnSpc>
                        <a:spcPct val="104000"/>
                      </a:lnSpc>
                    </a:pPr>
                    <a:r>
                      <a:rPr lang="zh-CN" altLang="en-US" sz="1200" dirty="0" smtClean="0">
                        <a:latin typeface="楷体" panose="02010609060101010101" pitchFamily="49" charset="-122"/>
                        <a:ea typeface="楷体" panose="02010609060101010101" pitchFamily="49" charset="-122"/>
                      </a:rPr>
                      <a:t>数据系不良数或</a:t>
                    </a:r>
                    <a:endParaRPr lang="en-US" altLang="zh-CN" sz="1200" dirty="0" smtClean="0">
                      <a:latin typeface="楷体" panose="02010609060101010101" pitchFamily="49" charset="-122"/>
                      <a:ea typeface="楷体" panose="02010609060101010101" pitchFamily="49" charset="-122"/>
                    </a:endParaRPr>
                  </a:p>
                  <a:p>
                    <a:pPr algn="ctr">
                      <a:lnSpc>
                        <a:spcPct val="104000"/>
                      </a:lnSpc>
                    </a:pPr>
                    <a:r>
                      <a:rPr lang="zh-CN" altLang="en-US" sz="1200" dirty="0" smtClean="0">
                        <a:latin typeface="楷体" panose="02010609060101010101" pitchFamily="49" charset="-122"/>
                        <a:ea typeface="楷体" panose="02010609060101010101" pitchFamily="49" charset="-122"/>
                      </a:rPr>
                      <a:t>缺点数</a:t>
                    </a:r>
                    <a:endParaRPr lang="zh-TW" altLang="en-US" sz="1200" dirty="0">
                      <a:latin typeface="楷体" panose="02010609060101010101" pitchFamily="49" charset="-122"/>
                      <a:ea typeface="楷体" panose="02010609060101010101" pitchFamily="49" charset="-122"/>
                    </a:endParaRPr>
                  </a:p>
                </p:txBody>
              </p:sp>
              <p:sp>
                <p:nvSpPr>
                  <p:cNvPr id="86" name="AutoShape 17"/>
                  <p:cNvSpPr>
                    <a:spLocks noChangeArrowheads="1"/>
                  </p:cNvSpPr>
                  <p:nvPr/>
                </p:nvSpPr>
                <p:spPr bwMode="auto">
                  <a:xfrm>
                    <a:off x="10168" y="5200"/>
                    <a:ext cx="2416" cy="936"/>
                  </a:xfrm>
                  <a:prstGeom prst="diamond">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zh-CN" altLang="en-US" sz="1600">
                      <a:latin typeface="楷体" panose="02010609060101010101" pitchFamily="49" charset="-122"/>
                      <a:ea typeface="楷体" panose="02010609060101010101" pitchFamily="49" charset="-122"/>
                    </a:endParaRPr>
                  </a:p>
                </p:txBody>
              </p:sp>
            </p:grpSp>
            <p:grpSp>
              <p:nvGrpSpPr>
                <p:cNvPr id="50" name="Group 18"/>
                <p:cNvGrpSpPr>
                  <a:grpSpLocks/>
                </p:cNvGrpSpPr>
                <p:nvPr/>
              </p:nvGrpSpPr>
              <p:grpSpPr bwMode="auto">
                <a:xfrm>
                  <a:off x="2344" y="6833"/>
                  <a:ext cx="2416" cy="679"/>
                  <a:chOff x="4440" y="5296"/>
                  <a:chExt cx="2416" cy="880"/>
                </a:xfrm>
              </p:grpSpPr>
              <p:sp>
                <p:nvSpPr>
                  <p:cNvPr id="83" name="AutoShape 19"/>
                  <p:cNvSpPr>
                    <a:spLocks noChangeArrowheads="1"/>
                  </p:cNvSpPr>
                  <p:nvPr/>
                </p:nvSpPr>
                <p:spPr bwMode="auto">
                  <a:xfrm>
                    <a:off x="4440" y="5296"/>
                    <a:ext cx="2416" cy="840"/>
                  </a:xfrm>
                  <a:prstGeom prst="diamond">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zh-CN" altLang="en-US" sz="1600">
                      <a:latin typeface="楷体" panose="02010609060101010101" pitchFamily="49" charset="-122"/>
                      <a:ea typeface="楷体" panose="02010609060101010101" pitchFamily="49" charset="-122"/>
                    </a:endParaRPr>
                  </a:p>
                </p:txBody>
              </p:sp>
              <p:sp>
                <p:nvSpPr>
                  <p:cNvPr id="84" name="Rectangle 20"/>
                  <p:cNvSpPr>
                    <a:spLocks noChangeArrowheads="1"/>
                  </p:cNvSpPr>
                  <p:nvPr/>
                </p:nvSpPr>
                <p:spPr bwMode="auto">
                  <a:xfrm>
                    <a:off x="4798" y="5560"/>
                    <a:ext cx="1792" cy="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800" bIns="10800"/>
                  <a:lstStyle/>
                  <a:p>
                    <a:pPr algn="ctr">
                      <a:lnSpc>
                        <a:spcPct val="112000"/>
                      </a:lnSpc>
                    </a:pPr>
                    <a:r>
                      <a:rPr lang="en-US" altLang="zh-TW" sz="1200" dirty="0" smtClean="0">
                        <a:latin typeface="楷体" panose="02010609060101010101" pitchFamily="49" charset="-122"/>
                        <a:ea typeface="楷体" panose="02010609060101010101" pitchFamily="49" charset="-122"/>
                      </a:rPr>
                      <a:t>CL</a:t>
                    </a:r>
                    <a:r>
                      <a:rPr lang="zh-CN" altLang="en-US" sz="1200" dirty="0">
                        <a:latin typeface="楷体" panose="02010609060101010101" pitchFamily="49" charset="-122"/>
                        <a:ea typeface="楷体" panose="02010609060101010101" pitchFamily="49" charset="-122"/>
                      </a:rPr>
                      <a:t>性质</a:t>
                    </a:r>
                    <a:r>
                      <a:rPr lang="en-US" altLang="zh-TW" sz="1200" dirty="0" smtClean="0">
                        <a:latin typeface="楷体" panose="02010609060101010101" pitchFamily="49" charset="-122"/>
                        <a:ea typeface="楷体" panose="02010609060101010101" pitchFamily="49" charset="-122"/>
                      </a:rPr>
                      <a:t>?</a:t>
                    </a:r>
                    <a:endParaRPr lang="en-US" altLang="zh-TW" sz="1200" dirty="0">
                      <a:latin typeface="楷体" panose="02010609060101010101" pitchFamily="49" charset="-122"/>
                      <a:ea typeface="楷体" panose="02010609060101010101" pitchFamily="49" charset="-122"/>
                    </a:endParaRPr>
                  </a:p>
                </p:txBody>
              </p:sp>
            </p:grpSp>
            <p:grpSp>
              <p:nvGrpSpPr>
                <p:cNvPr id="51" name="Group 21"/>
                <p:cNvGrpSpPr>
                  <a:grpSpLocks/>
                </p:cNvGrpSpPr>
                <p:nvPr/>
              </p:nvGrpSpPr>
              <p:grpSpPr bwMode="auto">
                <a:xfrm>
                  <a:off x="8884" y="6832"/>
                  <a:ext cx="2416" cy="840"/>
                  <a:chOff x="4440" y="5296"/>
                  <a:chExt cx="2416" cy="840"/>
                </a:xfrm>
              </p:grpSpPr>
              <p:sp>
                <p:nvSpPr>
                  <p:cNvPr id="81" name="AutoShape 22"/>
                  <p:cNvSpPr>
                    <a:spLocks noChangeArrowheads="1"/>
                  </p:cNvSpPr>
                  <p:nvPr/>
                </p:nvSpPr>
                <p:spPr bwMode="auto">
                  <a:xfrm>
                    <a:off x="4440" y="5296"/>
                    <a:ext cx="2416" cy="840"/>
                  </a:xfrm>
                  <a:prstGeom prst="diamond">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zh-CN" altLang="en-US" sz="1600">
                      <a:latin typeface="楷体" panose="02010609060101010101" pitchFamily="49" charset="-122"/>
                      <a:ea typeface="楷体" panose="02010609060101010101" pitchFamily="49" charset="-122"/>
                    </a:endParaRPr>
                  </a:p>
                </p:txBody>
              </p:sp>
              <p:sp>
                <p:nvSpPr>
                  <p:cNvPr id="82" name="Rectangle 23"/>
                  <p:cNvSpPr>
                    <a:spLocks noChangeArrowheads="1"/>
                  </p:cNvSpPr>
                  <p:nvPr/>
                </p:nvSpPr>
                <p:spPr bwMode="auto">
                  <a:xfrm>
                    <a:off x="4864" y="5482"/>
                    <a:ext cx="1792" cy="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800" bIns="10800"/>
                  <a:lstStyle/>
                  <a:p>
                    <a:pPr algn="ctr">
                      <a:lnSpc>
                        <a:spcPct val="112000"/>
                      </a:lnSpc>
                      <a:spcBef>
                        <a:spcPts val="400"/>
                      </a:spcBef>
                    </a:pPr>
                    <a:r>
                      <a:rPr lang="en-US" altLang="zh-TW" sz="1200" dirty="0">
                        <a:latin typeface="楷体" panose="02010609060101010101" pitchFamily="49" charset="-122"/>
                        <a:ea typeface="楷体" panose="02010609060101010101" pitchFamily="49" charset="-122"/>
                      </a:rPr>
                      <a:t>n</a:t>
                    </a:r>
                    <a:r>
                      <a:rPr lang="zh-TW" altLang="en-US" sz="1200" dirty="0" smtClean="0">
                        <a:latin typeface="楷体" panose="02010609060101010101" pitchFamily="49" charset="-122"/>
                        <a:ea typeface="楷体" panose="02010609060101010101" pitchFamily="49" charset="-122"/>
                      </a:rPr>
                      <a:t>是否</a:t>
                    </a:r>
                    <a:r>
                      <a:rPr lang="zh-CN" altLang="en-US" sz="1200" dirty="0" smtClean="0">
                        <a:latin typeface="楷体" panose="02010609060101010101" pitchFamily="49" charset="-122"/>
                        <a:ea typeface="楷体" panose="02010609060101010101" pitchFamily="49" charset="-122"/>
                      </a:rPr>
                      <a:t>相等</a:t>
                    </a:r>
                    <a:r>
                      <a:rPr lang="zh-TW" altLang="en-US" sz="1600" dirty="0" smtClean="0">
                        <a:latin typeface="楷体" panose="02010609060101010101" pitchFamily="49" charset="-122"/>
                        <a:ea typeface="楷体" panose="02010609060101010101" pitchFamily="49" charset="-122"/>
                      </a:rPr>
                      <a:t>？</a:t>
                    </a:r>
                    <a:endParaRPr lang="zh-TW" altLang="en-US" sz="1600" dirty="0">
                      <a:latin typeface="楷体" panose="02010609060101010101" pitchFamily="49" charset="-122"/>
                      <a:ea typeface="楷体" panose="02010609060101010101" pitchFamily="49" charset="-122"/>
                    </a:endParaRPr>
                  </a:p>
                </p:txBody>
              </p:sp>
            </p:grpSp>
            <p:grpSp>
              <p:nvGrpSpPr>
                <p:cNvPr id="52" name="Group 24"/>
                <p:cNvGrpSpPr>
                  <a:grpSpLocks/>
                </p:cNvGrpSpPr>
                <p:nvPr/>
              </p:nvGrpSpPr>
              <p:grpSpPr bwMode="auto">
                <a:xfrm>
                  <a:off x="12456" y="6832"/>
                  <a:ext cx="2416" cy="840"/>
                  <a:chOff x="4440" y="5296"/>
                  <a:chExt cx="2416" cy="840"/>
                </a:xfrm>
              </p:grpSpPr>
              <p:sp>
                <p:nvSpPr>
                  <p:cNvPr id="79" name="AutoShape 25"/>
                  <p:cNvSpPr>
                    <a:spLocks noChangeArrowheads="1"/>
                  </p:cNvSpPr>
                  <p:nvPr/>
                </p:nvSpPr>
                <p:spPr bwMode="auto">
                  <a:xfrm>
                    <a:off x="4440" y="5296"/>
                    <a:ext cx="2416" cy="840"/>
                  </a:xfrm>
                  <a:prstGeom prst="diamond">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zh-CN" altLang="en-US" sz="1600">
                      <a:latin typeface="楷体" panose="02010609060101010101" pitchFamily="49" charset="-122"/>
                      <a:ea typeface="楷体" panose="02010609060101010101" pitchFamily="49" charset="-122"/>
                    </a:endParaRPr>
                  </a:p>
                </p:txBody>
              </p:sp>
              <p:sp>
                <p:nvSpPr>
                  <p:cNvPr id="80" name="Rectangle 26"/>
                  <p:cNvSpPr>
                    <a:spLocks noChangeArrowheads="1"/>
                  </p:cNvSpPr>
                  <p:nvPr/>
                </p:nvSpPr>
                <p:spPr bwMode="auto">
                  <a:xfrm>
                    <a:off x="4760" y="5456"/>
                    <a:ext cx="1792" cy="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800" bIns="10800"/>
                  <a:lstStyle/>
                  <a:p>
                    <a:pPr algn="ctr">
                      <a:lnSpc>
                        <a:spcPct val="112000"/>
                      </a:lnSpc>
                    </a:pPr>
                    <a:r>
                      <a:rPr lang="zh-CN" altLang="en-US" sz="1200" dirty="0" smtClean="0">
                        <a:latin typeface="楷体" panose="02010609060101010101" pitchFamily="49" charset="-122"/>
                        <a:ea typeface="楷体" panose="02010609060101010101" pitchFamily="49" charset="-122"/>
                      </a:rPr>
                      <a:t>单位大小是否</a:t>
                    </a:r>
                    <a:endParaRPr lang="en-US" altLang="zh-CN" sz="1200" dirty="0" smtClean="0">
                      <a:latin typeface="楷体" panose="02010609060101010101" pitchFamily="49" charset="-122"/>
                      <a:ea typeface="楷体" panose="02010609060101010101" pitchFamily="49" charset="-122"/>
                    </a:endParaRPr>
                  </a:p>
                  <a:p>
                    <a:pPr algn="ctr">
                      <a:lnSpc>
                        <a:spcPct val="112000"/>
                      </a:lnSpc>
                    </a:pPr>
                    <a:r>
                      <a:rPr lang="zh-CN" altLang="en-US" sz="1200" dirty="0" smtClean="0">
                        <a:latin typeface="楷体" panose="02010609060101010101" pitchFamily="49" charset="-122"/>
                        <a:ea typeface="楷体" panose="02010609060101010101" pitchFamily="49" charset="-122"/>
                      </a:rPr>
                      <a:t>相关</a:t>
                    </a:r>
                    <a:endParaRPr lang="zh-TW" altLang="en-US" sz="1200" dirty="0">
                      <a:latin typeface="楷体" panose="02010609060101010101" pitchFamily="49" charset="-122"/>
                      <a:ea typeface="楷体" panose="02010609060101010101" pitchFamily="49" charset="-122"/>
                    </a:endParaRPr>
                  </a:p>
                </p:txBody>
              </p:sp>
            </p:grpSp>
            <p:grpSp>
              <p:nvGrpSpPr>
                <p:cNvPr id="53" name="Group 27"/>
                <p:cNvGrpSpPr>
                  <a:grpSpLocks/>
                </p:cNvGrpSpPr>
                <p:nvPr/>
              </p:nvGrpSpPr>
              <p:grpSpPr bwMode="auto">
                <a:xfrm>
                  <a:off x="4864" y="7652"/>
                  <a:ext cx="1640" cy="648"/>
                  <a:chOff x="4440" y="5296"/>
                  <a:chExt cx="2416" cy="840"/>
                </a:xfrm>
              </p:grpSpPr>
              <p:sp>
                <p:nvSpPr>
                  <p:cNvPr id="77" name="AutoShape 28"/>
                  <p:cNvSpPr>
                    <a:spLocks noChangeArrowheads="1"/>
                  </p:cNvSpPr>
                  <p:nvPr/>
                </p:nvSpPr>
                <p:spPr bwMode="auto">
                  <a:xfrm>
                    <a:off x="4440" y="5296"/>
                    <a:ext cx="2416" cy="840"/>
                  </a:xfrm>
                  <a:prstGeom prst="diamond">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zh-CN" altLang="en-US" sz="1600">
                      <a:latin typeface="楷体" panose="02010609060101010101" pitchFamily="49" charset="-122"/>
                      <a:ea typeface="楷体" panose="02010609060101010101" pitchFamily="49" charset="-122"/>
                    </a:endParaRPr>
                  </a:p>
                </p:txBody>
              </p:sp>
              <p:sp>
                <p:nvSpPr>
                  <p:cNvPr id="78" name="Rectangle 29"/>
                  <p:cNvSpPr>
                    <a:spLocks noChangeArrowheads="1"/>
                  </p:cNvSpPr>
                  <p:nvPr/>
                </p:nvSpPr>
                <p:spPr bwMode="auto">
                  <a:xfrm>
                    <a:off x="4760" y="5456"/>
                    <a:ext cx="1792" cy="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800" bIns="10800"/>
                  <a:lstStyle/>
                  <a:p>
                    <a:pPr algn="ctr">
                      <a:lnSpc>
                        <a:spcPct val="112000"/>
                      </a:lnSpc>
                    </a:pPr>
                    <a:r>
                      <a:rPr lang="en-US" altLang="zh-TW" sz="1600">
                        <a:latin typeface="楷体" panose="02010609060101010101" pitchFamily="49" charset="-122"/>
                        <a:ea typeface="楷体" panose="02010609060101010101" pitchFamily="49" charset="-122"/>
                      </a:rPr>
                      <a:t>n=</a:t>
                    </a:r>
                    <a:r>
                      <a:rPr lang="zh-TW" altLang="en-US" sz="1600">
                        <a:latin typeface="楷体" panose="02010609060101010101" pitchFamily="49" charset="-122"/>
                        <a:ea typeface="楷体" panose="02010609060101010101" pitchFamily="49" charset="-122"/>
                      </a:rPr>
                      <a:t>？</a:t>
                    </a:r>
                  </a:p>
                </p:txBody>
              </p:sp>
            </p:grpSp>
            <p:sp>
              <p:nvSpPr>
                <p:cNvPr id="54" name="Rectangle 30"/>
                <p:cNvSpPr>
                  <a:spLocks noChangeArrowheads="1"/>
                </p:cNvSpPr>
                <p:nvPr/>
              </p:nvSpPr>
              <p:spPr bwMode="auto">
                <a:xfrm>
                  <a:off x="1755" y="8460"/>
                  <a:ext cx="852" cy="1848"/>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7200" tIns="36000" rIns="7200" bIns="36000"/>
                <a:lstStyle/>
                <a:p>
                  <a:pPr algn="ctr"/>
                  <a:r>
                    <a:rPr lang="en-US" altLang="zh-TW" dirty="0">
                      <a:latin typeface="楷体" panose="02010609060101010101" pitchFamily="49" charset="-122"/>
                      <a:ea typeface="楷体" panose="02010609060101010101" pitchFamily="49" charset="-122"/>
                    </a:rPr>
                    <a:t>  </a:t>
                  </a:r>
                  <a:r>
                    <a:rPr lang="en-US" altLang="zh-TW" dirty="0" smtClean="0">
                      <a:latin typeface="楷体" panose="02010609060101010101" pitchFamily="49" charset="-122"/>
                      <a:ea typeface="楷体" panose="02010609060101010101" pitchFamily="49" charset="-122"/>
                    </a:rPr>
                    <a:t> </a:t>
                  </a:r>
                  <a:r>
                    <a:rPr lang="zh-CN" altLang="en-US" dirty="0" smtClean="0">
                      <a:latin typeface="楷体" panose="02010609060101010101" pitchFamily="49" charset="-122"/>
                      <a:ea typeface="楷体" panose="02010609060101010101" pitchFamily="49" charset="-122"/>
                    </a:rPr>
                    <a:t>管制图</a:t>
                  </a:r>
                  <a:endParaRPr lang="zh-TW" altLang="en-US" dirty="0">
                    <a:latin typeface="楷体" panose="02010609060101010101" pitchFamily="49" charset="-122"/>
                    <a:ea typeface="楷体" panose="02010609060101010101" pitchFamily="49" charset="-122"/>
                  </a:endParaRPr>
                </a:p>
              </p:txBody>
            </p:sp>
            <p:sp>
              <p:nvSpPr>
                <p:cNvPr id="55" name="Rectangle 31"/>
                <p:cNvSpPr>
                  <a:spLocks noChangeArrowheads="1"/>
                </p:cNvSpPr>
                <p:nvPr/>
              </p:nvSpPr>
              <p:spPr bwMode="auto">
                <a:xfrm>
                  <a:off x="4207" y="8460"/>
                  <a:ext cx="852" cy="1848"/>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7200" tIns="36000" rIns="7200" bIns="36000"/>
                <a:lstStyle/>
                <a:p>
                  <a:pPr algn="ctr"/>
                  <a:r>
                    <a:rPr lang="zh-CN" altLang="en-US" dirty="0" smtClean="0">
                      <a:latin typeface="楷体" panose="02010609060101010101" pitchFamily="49" charset="-122"/>
                      <a:ea typeface="楷体" panose="02010609060101010101" pitchFamily="49" charset="-122"/>
                    </a:rPr>
                    <a:t>   管制</a:t>
                  </a:r>
                  <a:r>
                    <a:rPr lang="zh-CN" altLang="en-US" dirty="0">
                      <a:latin typeface="楷体" panose="02010609060101010101" pitchFamily="49" charset="-122"/>
                      <a:ea typeface="楷体" panose="02010609060101010101" pitchFamily="49" charset="-122"/>
                    </a:rPr>
                    <a:t>图</a:t>
                  </a:r>
                  <a:endParaRPr lang="zh-TW" altLang="en-US" dirty="0">
                    <a:latin typeface="楷体" panose="02010609060101010101" pitchFamily="49" charset="-122"/>
                    <a:ea typeface="楷体" panose="02010609060101010101" pitchFamily="49" charset="-122"/>
                  </a:endParaRPr>
                </a:p>
              </p:txBody>
            </p:sp>
            <p:sp>
              <p:nvSpPr>
                <p:cNvPr id="56" name="Rectangle 32"/>
                <p:cNvSpPr>
                  <a:spLocks noChangeArrowheads="1"/>
                </p:cNvSpPr>
                <p:nvPr/>
              </p:nvSpPr>
              <p:spPr bwMode="auto">
                <a:xfrm>
                  <a:off x="6435" y="8460"/>
                  <a:ext cx="852" cy="1848"/>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7200" tIns="36000" rIns="7200" bIns="36000"/>
                <a:lstStyle/>
                <a:p>
                  <a:pPr algn="ctr"/>
                  <a:r>
                    <a:rPr lang="zh-CN" altLang="en-US" dirty="0" smtClean="0">
                      <a:latin typeface="楷体" panose="02010609060101010101" pitchFamily="49" charset="-122"/>
                      <a:ea typeface="楷体" panose="02010609060101010101" pitchFamily="49" charset="-122"/>
                    </a:rPr>
                    <a:t>   管制</a:t>
                  </a:r>
                  <a:r>
                    <a:rPr lang="zh-CN" altLang="en-US" dirty="0">
                      <a:latin typeface="楷体" panose="02010609060101010101" pitchFamily="49" charset="-122"/>
                      <a:ea typeface="楷体" panose="02010609060101010101" pitchFamily="49" charset="-122"/>
                    </a:rPr>
                    <a:t>图</a:t>
                  </a:r>
                  <a:endParaRPr lang="zh-TW" altLang="en-US" dirty="0">
                    <a:latin typeface="楷体" panose="02010609060101010101" pitchFamily="49" charset="-122"/>
                    <a:ea typeface="楷体" panose="02010609060101010101" pitchFamily="49" charset="-122"/>
                  </a:endParaRPr>
                </a:p>
              </p:txBody>
            </p:sp>
            <p:sp>
              <p:nvSpPr>
                <p:cNvPr id="57" name="Rectangle 33"/>
                <p:cNvSpPr>
                  <a:spLocks noChangeArrowheads="1"/>
                </p:cNvSpPr>
                <p:nvPr/>
              </p:nvSpPr>
              <p:spPr bwMode="auto">
                <a:xfrm>
                  <a:off x="7530" y="8460"/>
                  <a:ext cx="801" cy="1848"/>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7200" tIns="36000" rIns="7200" bIns="36000"/>
                <a:lstStyle/>
                <a:p>
                  <a:pPr algn="ctr"/>
                  <a:r>
                    <a:rPr lang="zh-CN" altLang="en-US" dirty="0" smtClean="0">
                      <a:latin typeface="楷体" panose="02010609060101010101" pitchFamily="49" charset="-122"/>
                      <a:ea typeface="楷体" panose="02010609060101010101" pitchFamily="49" charset="-122"/>
                    </a:rPr>
                    <a:t>    管制</a:t>
                  </a:r>
                  <a:r>
                    <a:rPr lang="zh-CN" altLang="en-US" dirty="0">
                      <a:latin typeface="楷体" panose="02010609060101010101" pitchFamily="49" charset="-122"/>
                      <a:ea typeface="楷体" panose="02010609060101010101" pitchFamily="49" charset="-122"/>
                    </a:rPr>
                    <a:t>图</a:t>
                  </a:r>
                  <a:endParaRPr lang="zh-TW" altLang="en-US" dirty="0">
                    <a:latin typeface="楷体" panose="02010609060101010101" pitchFamily="49" charset="-122"/>
                    <a:ea typeface="楷体" panose="02010609060101010101" pitchFamily="49" charset="-122"/>
                  </a:endParaRPr>
                </a:p>
              </p:txBody>
            </p:sp>
            <p:sp>
              <p:nvSpPr>
                <p:cNvPr id="58" name="Rectangle 34"/>
                <p:cNvSpPr>
                  <a:spLocks noChangeArrowheads="1"/>
                </p:cNvSpPr>
                <p:nvPr/>
              </p:nvSpPr>
              <p:spPr bwMode="auto">
                <a:xfrm>
                  <a:off x="8542" y="8460"/>
                  <a:ext cx="460" cy="1848"/>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7200" tIns="36000" rIns="7200" bIns="36000"/>
                <a:lstStyle/>
                <a:p>
                  <a:pPr algn="ctr">
                    <a:spcBef>
                      <a:spcPts val="1200"/>
                    </a:spcBef>
                  </a:pPr>
                  <a:r>
                    <a:rPr lang="zh-CN" altLang="en-US" dirty="0" smtClean="0">
                      <a:latin typeface="楷体" panose="02010609060101010101" pitchFamily="49" charset="-122"/>
                      <a:ea typeface="楷体" panose="02010609060101010101" pitchFamily="49" charset="-122"/>
                    </a:rPr>
                    <a:t>    管制</a:t>
                  </a:r>
                  <a:r>
                    <a:rPr lang="zh-CN" altLang="en-US" dirty="0">
                      <a:latin typeface="楷体" panose="02010609060101010101" pitchFamily="49" charset="-122"/>
                      <a:ea typeface="楷体" panose="02010609060101010101" pitchFamily="49" charset="-122"/>
                    </a:rPr>
                    <a:t>图</a:t>
                  </a:r>
                  <a:endParaRPr lang="zh-TW" altLang="en-US" dirty="0">
                    <a:latin typeface="楷体" panose="02010609060101010101" pitchFamily="49" charset="-122"/>
                    <a:ea typeface="楷体" panose="02010609060101010101" pitchFamily="49" charset="-122"/>
                  </a:endParaRPr>
                </a:p>
              </p:txBody>
            </p:sp>
            <p:sp>
              <p:nvSpPr>
                <p:cNvPr id="59" name="Rectangle 35"/>
                <p:cNvSpPr>
                  <a:spLocks noChangeArrowheads="1"/>
                </p:cNvSpPr>
                <p:nvPr/>
              </p:nvSpPr>
              <p:spPr bwMode="auto">
                <a:xfrm>
                  <a:off x="11100" y="8460"/>
                  <a:ext cx="459" cy="1848"/>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7200" tIns="36000" rIns="7200" bIns="36000"/>
                <a:lstStyle/>
                <a:p>
                  <a:pPr algn="ctr">
                    <a:spcBef>
                      <a:spcPts val="1200"/>
                    </a:spcBef>
                  </a:pPr>
                  <a:r>
                    <a:rPr lang="zh-CN" altLang="en-US" dirty="0" smtClean="0">
                      <a:latin typeface="楷体" panose="02010609060101010101" pitchFamily="49" charset="-122"/>
                      <a:ea typeface="楷体" panose="02010609060101010101" pitchFamily="49" charset="-122"/>
                    </a:rPr>
                    <a:t>    管制</a:t>
                  </a:r>
                  <a:r>
                    <a:rPr lang="zh-CN" altLang="en-US" dirty="0">
                      <a:latin typeface="楷体" panose="02010609060101010101" pitchFamily="49" charset="-122"/>
                      <a:ea typeface="楷体" panose="02010609060101010101" pitchFamily="49" charset="-122"/>
                    </a:rPr>
                    <a:t>图</a:t>
                  </a:r>
                  <a:endParaRPr lang="zh-TW" altLang="en-US" dirty="0">
                    <a:latin typeface="楷体" panose="02010609060101010101" pitchFamily="49" charset="-122"/>
                    <a:ea typeface="楷体" panose="02010609060101010101" pitchFamily="49" charset="-122"/>
                  </a:endParaRPr>
                </a:p>
              </p:txBody>
            </p:sp>
            <p:sp>
              <p:nvSpPr>
                <p:cNvPr id="60" name="Rectangle 36"/>
                <p:cNvSpPr>
                  <a:spLocks noChangeArrowheads="1"/>
                </p:cNvSpPr>
                <p:nvPr/>
              </p:nvSpPr>
              <p:spPr bwMode="auto">
                <a:xfrm>
                  <a:off x="11986" y="8460"/>
                  <a:ext cx="470" cy="1848"/>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7200" tIns="36000" rIns="7200" bIns="36000"/>
                <a:lstStyle/>
                <a:p>
                  <a:pPr algn="ctr">
                    <a:spcBef>
                      <a:spcPts val="1200"/>
                    </a:spcBef>
                  </a:pPr>
                  <a:r>
                    <a:rPr lang="zh-CN" altLang="en-US" dirty="0" smtClean="0">
                      <a:latin typeface="楷体" panose="02010609060101010101" pitchFamily="49" charset="-122"/>
                      <a:ea typeface="楷体" panose="02010609060101010101" pitchFamily="49" charset="-122"/>
                    </a:rPr>
                    <a:t>    管制</a:t>
                  </a:r>
                  <a:r>
                    <a:rPr lang="zh-CN" altLang="en-US" dirty="0">
                      <a:latin typeface="楷体" panose="02010609060101010101" pitchFamily="49" charset="-122"/>
                      <a:ea typeface="楷体" panose="02010609060101010101" pitchFamily="49" charset="-122"/>
                    </a:rPr>
                    <a:t>图</a:t>
                  </a:r>
                  <a:endParaRPr lang="zh-TW" altLang="en-US" dirty="0">
                    <a:latin typeface="楷体" panose="02010609060101010101" pitchFamily="49" charset="-122"/>
                    <a:ea typeface="楷体" panose="02010609060101010101" pitchFamily="49" charset="-122"/>
                  </a:endParaRPr>
                </a:p>
              </p:txBody>
            </p:sp>
            <p:sp>
              <p:nvSpPr>
                <p:cNvPr id="61" name="Rectangle 37"/>
                <p:cNvSpPr>
                  <a:spLocks noChangeArrowheads="1"/>
                </p:cNvSpPr>
                <p:nvPr/>
              </p:nvSpPr>
              <p:spPr bwMode="auto">
                <a:xfrm>
                  <a:off x="14776" y="8460"/>
                  <a:ext cx="488" cy="1848"/>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7200" tIns="36000" rIns="7200" bIns="36000"/>
                <a:lstStyle/>
                <a:p>
                  <a:pPr>
                    <a:spcBef>
                      <a:spcPts val="1200"/>
                    </a:spcBef>
                  </a:pPr>
                  <a:r>
                    <a:rPr lang="zh-CN" altLang="en-US" dirty="0" smtClean="0">
                      <a:latin typeface="楷体" panose="02010609060101010101" pitchFamily="49" charset="-122"/>
                      <a:ea typeface="楷体" panose="02010609060101010101" pitchFamily="49" charset="-122"/>
                    </a:rPr>
                    <a:t>    管制</a:t>
                  </a:r>
                  <a:r>
                    <a:rPr lang="zh-CN" altLang="en-US" dirty="0">
                      <a:latin typeface="楷体" panose="02010609060101010101" pitchFamily="49" charset="-122"/>
                      <a:ea typeface="楷体" panose="02010609060101010101" pitchFamily="49" charset="-122"/>
                    </a:rPr>
                    <a:t>图</a:t>
                  </a:r>
                  <a:endParaRPr lang="zh-TW" altLang="en-US" dirty="0">
                    <a:latin typeface="楷体" panose="02010609060101010101" pitchFamily="49" charset="-122"/>
                    <a:ea typeface="楷体" panose="02010609060101010101" pitchFamily="49" charset="-122"/>
                  </a:endParaRPr>
                </a:p>
              </p:txBody>
            </p:sp>
            <p:sp>
              <p:nvSpPr>
                <p:cNvPr id="62" name="Line 38"/>
                <p:cNvSpPr>
                  <a:spLocks noChangeShapeType="1"/>
                </p:cNvSpPr>
                <p:nvPr/>
              </p:nvSpPr>
              <p:spPr bwMode="auto">
                <a:xfrm>
                  <a:off x="8600" y="3656"/>
                  <a:ext cx="1" cy="328"/>
                </a:xfrm>
                <a:prstGeom prst="line">
                  <a:avLst/>
                </a:prstGeom>
                <a:noFill/>
                <a:ln w="12700">
                  <a:solidFill>
                    <a:srgbClr val="0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zh-CN" altLang="en-US" sz="1600">
                    <a:latin typeface="楷体" panose="02010609060101010101" pitchFamily="49" charset="-122"/>
                    <a:ea typeface="楷体" panose="02010609060101010101" pitchFamily="49" charset="-122"/>
                  </a:endParaRPr>
                </a:p>
              </p:txBody>
            </p:sp>
            <p:sp>
              <p:nvSpPr>
                <p:cNvPr id="63" name="Freeform 39"/>
                <p:cNvSpPr>
                  <a:spLocks/>
                </p:cNvSpPr>
                <p:nvPr/>
              </p:nvSpPr>
              <p:spPr bwMode="auto">
                <a:xfrm>
                  <a:off x="9752" y="4288"/>
                  <a:ext cx="2080" cy="880"/>
                </a:xfrm>
                <a:custGeom>
                  <a:avLst/>
                  <a:gdLst>
                    <a:gd name="T0" fmla="*/ 0 w 2008"/>
                    <a:gd name="T1" fmla="*/ 0 h 896"/>
                    <a:gd name="T2" fmla="*/ 2008 w 2008"/>
                    <a:gd name="T3" fmla="*/ 0 h 896"/>
                    <a:gd name="T4" fmla="*/ 2008 w 2008"/>
                    <a:gd name="T5" fmla="*/ 896 h 896"/>
                  </a:gdLst>
                  <a:ahLst/>
                  <a:cxnLst>
                    <a:cxn ang="0">
                      <a:pos x="T0" y="T1"/>
                    </a:cxn>
                    <a:cxn ang="0">
                      <a:pos x="T2" y="T3"/>
                    </a:cxn>
                    <a:cxn ang="0">
                      <a:pos x="T4" y="T5"/>
                    </a:cxn>
                  </a:cxnLst>
                  <a:rect l="0" t="0" r="r" b="b"/>
                  <a:pathLst>
                    <a:path w="2008" h="896">
                      <a:moveTo>
                        <a:pt x="0" y="0"/>
                      </a:moveTo>
                      <a:lnTo>
                        <a:pt x="2008" y="0"/>
                      </a:lnTo>
                      <a:lnTo>
                        <a:pt x="2008" y="896"/>
                      </a:lnTo>
                    </a:path>
                  </a:pathLst>
                </a:custGeom>
                <a:noFill/>
                <a:ln w="12700" cap="flat" cmpd="sng">
                  <a:solidFill>
                    <a:srgbClr val="000000"/>
                  </a:solidFill>
                  <a:prstDash val="solid"/>
                  <a:round/>
                  <a:headEnd type="none"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zh-CN" altLang="en-US" sz="1600">
                    <a:latin typeface="楷体" panose="02010609060101010101" pitchFamily="49" charset="-122"/>
                    <a:ea typeface="楷体" panose="02010609060101010101" pitchFamily="49" charset="-122"/>
                  </a:endParaRPr>
                </a:p>
              </p:txBody>
            </p:sp>
            <p:sp>
              <p:nvSpPr>
                <p:cNvPr id="64" name="Freeform 40"/>
                <p:cNvSpPr>
                  <a:spLocks/>
                </p:cNvSpPr>
                <p:nvPr/>
              </p:nvSpPr>
              <p:spPr bwMode="auto">
                <a:xfrm>
                  <a:off x="5656" y="4288"/>
                  <a:ext cx="1784" cy="984"/>
                </a:xfrm>
                <a:custGeom>
                  <a:avLst/>
                  <a:gdLst>
                    <a:gd name="T0" fmla="*/ 1664 w 1664"/>
                    <a:gd name="T1" fmla="*/ 0 h 992"/>
                    <a:gd name="T2" fmla="*/ 0 w 1664"/>
                    <a:gd name="T3" fmla="*/ 0 h 992"/>
                    <a:gd name="T4" fmla="*/ 0 w 1664"/>
                    <a:gd name="T5" fmla="*/ 992 h 992"/>
                  </a:gdLst>
                  <a:ahLst/>
                  <a:cxnLst>
                    <a:cxn ang="0">
                      <a:pos x="T0" y="T1"/>
                    </a:cxn>
                    <a:cxn ang="0">
                      <a:pos x="T2" y="T3"/>
                    </a:cxn>
                    <a:cxn ang="0">
                      <a:pos x="T4" y="T5"/>
                    </a:cxn>
                  </a:cxnLst>
                  <a:rect l="0" t="0" r="r" b="b"/>
                  <a:pathLst>
                    <a:path w="1664" h="992">
                      <a:moveTo>
                        <a:pt x="1664" y="0"/>
                      </a:moveTo>
                      <a:lnTo>
                        <a:pt x="0" y="0"/>
                      </a:lnTo>
                      <a:lnTo>
                        <a:pt x="0" y="992"/>
                      </a:lnTo>
                    </a:path>
                  </a:pathLst>
                </a:custGeom>
                <a:noFill/>
                <a:ln w="12700" cap="flat" cmpd="sng">
                  <a:solidFill>
                    <a:srgbClr val="000000"/>
                  </a:solidFill>
                  <a:prstDash val="solid"/>
                  <a:round/>
                  <a:headEnd type="none"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zh-CN" altLang="en-US" sz="1600">
                    <a:latin typeface="楷体" panose="02010609060101010101" pitchFamily="49" charset="-122"/>
                    <a:ea typeface="楷体" panose="02010609060101010101" pitchFamily="49" charset="-122"/>
                  </a:endParaRPr>
                </a:p>
              </p:txBody>
            </p:sp>
            <p:sp>
              <p:nvSpPr>
                <p:cNvPr id="65" name="Freeform 41"/>
                <p:cNvSpPr>
                  <a:spLocks/>
                </p:cNvSpPr>
                <p:nvPr/>
              </p:nvSpPr>
              <p:spPr bwMode="auto">
                <a:xfrm>
                  <a:off x="10096" y="5672"/>
                  <a:ext cx="512" cy="1104"/>
                </a:xfrm>
                <a:custGeom>
                  <a:avLst/>
                  <a:gdLst>
                    <a:gd name="T0" fmla="*/ 400 w 400"/>
                    <a:gd name="T1" fmla="*/ 0 h 1128"/>
                    <a:gd name="T2" fmla="*/ 0 w 400"/>
                    <a:gd name="T3" fmla="*/ 0 h 1128"/>
                    <a:gd name="T4" fmla="*/ 0 w 400"/>
                    <a:gd name="T5" fmla="*/ 1128 h 1128"/>
                  </a:gdLst>
                  <a:ahLst/>
                  <a:cxnLst>
                    <a:cxn ang="0">
                      <a:pos x="T0" y="T1"/>
                    </a:cxn>
                    <a:cxn ang="0">
                      <a:pos x="T2" y="T3"/>
                    </a:cxn>
                    <a:cxn ang="0">
                      <a:pos x="T4" y="T5"/>
                    </a:cxn>
                  </a:cxnLst>
                  <a:rect l="0" t="0" r="r" b="b"/>
                  <a:pathLst>
                    <a:path w="400" h="1128">
                      <a:moveTo>
                        <a:pt x="400" y="0"/>
                      </a:moveTo>
                      <a:lnTo>
                        <a:pt x="0" y="0"/>
                      </a:lnTo>
                      <a:lnTo>
                        <a:pt x="0" y="1128"/>
                      </a:lnTo>
                    </a:path>
                  </a:pathLst>
                </a:custGeom>
                <a:noFill/>
                <a:ln w="12700" cap="flat" cmpd="sng">
                  <a:solidFill>
                    <a:srgbClr val="000000"/>
                  </a:solidFill>
                  <a:prstDash val="solid"/>
                  <a:round/>
                  <a:headEnd type="none"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zh-CN" altLang="en-US" sz="1600">
                    <a:latin typeface="楷体" panose="02010609060101010101" pitchFamily="49" charset="-122"/>
                    <a:ea typeface="楷体" panose="02010609060101010101" pitchFamily="49" charset="-122"/>
                  </a:endParaRPr>
                </a:p>
              </p:txBody>
            </p:sp>
            <p:sp>
              <p:nvSpPr>
                <p:cNvPr id="66" name="Freeform 42"/>
                <p:cNvSpPr>
                  <a:spLocks/>
                </p:cNvSpPr>
                <p:nvPr/>
              </p:nvSpPr>
              <p:spPr bwMode="auto">
                <a:xfrm>
                  <a:off x="13016" y="5656"/>
                  <a:ext cx="648" cy="1160"/>
                </a:xfrm>
                <a:custGeom>
                  <a:avLst/>
                  <a:gdLst>
                    <a:gd name="T0" fmla="*/ 0 w 576"/>
                    <a:gd name="T1" fmla="*/ 0 h 1160"/>
                    <a:gd name="T2" fmla="*/ 576 w 576"/>
                    <a:gd name="T3" fmla="*/ 0 h 1160"/>
                    <a:gd name="T4" fmla="*/ 576 w 576"/>
                    <a:gd name="T5" fmla="*/ 1160 h 1160"/>
                  </a:gdLst>
                  <a:ahLst/>
                  <a:cxnLst>
                    <a:cxn ang="0">
                      <a:pos x="T0" y="T1"/>
                    </a:cxn>
                    <a:cxn ang="0">
                      <a:pos x="T2" y="T3"/>
                    </a:cxn>
                    <a:cxn ang="0">
                      <a:pos x="T4" y="T5"/>
                    </a:cxn>
                  </a:cxnLst>
                  <a:rect l="0" t="0" r="r" b="b"/>
                  <a:pathLst>
                    <a:path w="576" h="1160">
                      <a:moveTo>
                        <a:pt x="0" y="0"/>
                      </a:moveTo>
                      <a:lnTo>
                        <a:pt x="576" y="0"/>
                      </a:lnTo>
                      <a:lnTo>
                        <a:pt x="576" y="1160"/>
                      </a:lnTo>
                    </a:path>
                  </a:pathLst>
                </a:custGeom>
                <a:noFill/>
                <a:ln w="12700" cap="flat" cmpd="sng">
                  <a:solidFill>
                    <a:srgbClr val="000000"/>
                  </a:solidFill>
                  <a:prstDash val="solid"/>
                  <a:round/>
                  <a:headEnd type="none"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zh-CN" altLang="en-US" sz="1600">
                    <a:latin typeface="楷体" panose="02010609060101010101" pitchFamily="49" charset="-122"/>
                    <a:ea typeface="楷体" panose="02010609060101010101" pitchFamily="49" charset="-122"/>
                  </a:endParaRPr>
                </a:p>
              </p:txBody>
            </p:sp>
            <p:sp>
              <p:nvSpPr>
                <p:cNvPr id="67" name="Freeform 43"/>
                <p:cNvSpPr>
                  <a:spLocks/>
                </p:cNvSpPr>
                <p:nvPr/>
              </p:nvSpPr>
              <p:spPr bwMode="auto">
                <a:xfrm>
                  <a:off x="14880" y="7248"/>
                  <a:ext cx="144" cy="1160"/>
                </a:xfrm>
                <a:custGeom>
                  <a:avLst/>
                  <a:gdLst>
                    <a:gd name="T0" fmla="*/ 0 w 576"/>
                    <a:gd name="T1" fmla="*/ 0 h 1160"/>
                    <a:gd name="T2" fmla="*/ 576 w 576"/>
                    <a:gd name="T3" fmla="*/ 0 h 1160"/>
                    <a:gd name="T4" fmla="*/ 576 w 576"/>
                    <a:gd name="T5" fmla="*/ 1160 h 1160"/>
                  </a:gdLst>
                  <a:ahLst/>
                  <a:cxnLst>
                    <a:cxn ang="0">
                      <a:pos x="T0" y="T1"/>
                    </a:cxn>
                    <a:cxn ang="0">
                      <a:pos x="T2" y="T3"/>
                    </a:cxn>
                    <a:cxn ang="0">
                      <a:pos x="T4" y="T5"/>
                    </a:cxn>
                  </a:cxnLst>
                  <a:rect l="0" t="0" r="r" b="b"/>
                  <a:pathLst>
                    <a:path w="576" h="1160">
                      <a:moveTo>
                        <a:pt x="0" y="0"/>
                      </a:moveTo>
                      <a:lnTo>
                        <a:pt x="576" y="0"/>
                      </a:lnTo>
                      <a:lnTo>
                        <a:pt x="576" y="1160"/>
                      </a:lnTo>
                    </a:path>
                  </a:pathLst>
                </a:custGeom>
                <a:noFill/>
                <a:ln w="12700" cap="flat" cmpd="sng">
                  <a:solidFill>
                    <a:srgbClr val="000000"/>
                  </a:solidFill>
                  <a:prstDash val="solid"/>
                  <a:round/>
                  <a:headEnd type="none"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zh-CN" altLang="en-US" sz="1600">
                    <a:latin typeface="楷体" panose="02010609060101010101" pitchFamily="49" charset="-122"/>
                    <a:ea typeface="楷体" panose="02010609060101010101" pitchFamily="49" charset="-122"/>
                  </a:endParaRPr>
                </a:p>
              </p:txBody>
            </p:sp>
            <p:sp>
              <p:nvSpPr>
                <p:cNvPr id="68" name="Freeform 44"/>
                <p:cNvSpPr>
                  <a:spLocks/>
                </p:cNvSpPr>
                <p:nvPr/>
              </p:nvSpPr>
              <p:spPr bwMode="auto">
                <a:xfrm flipH="1">
                  <a:off x="12312" y="7248"/>
                  <a:ext cx="144" cy="1160"/>
                </a:xfrm>
                <a:custGeom>
                  <a:avLst/>
                  <a:gdLst>
                    <a:gd name="T0" fmla="*/ 0 w 576"/>
                    <a:gd name="T1" fmla="*/ 0 h 1160"/>
                    <a:gd name="T2" fmla="*/ 576 w 576"/>
                    <a:gd name="T3" fmla="*/ 0 h 1160"/>
                    <a:gd name="T4" fmla="*/ 576 w 576"/>
                    <a:gd name="T5" fmla="*/ 1160 h 1160"/>
                  </a:gdLst>
                  <a:ahLst/>
                  <a:cxnLst>
                    <a:cxn ang="0">
                      <a:pos x="T0" y="T1"/>
                    </a:cxn>
                    <a:cxn ang="0">
                      <a:pos x="T2" y="T3"/>
                    </a:cxn>
                    <a:cxn ang="0">
                      <a:pos x="T4" y="T5"/>
                    </a:cxn>
                  </a:cxnLst>
                  <a:rect l="0" t="0" r="r" b="b"/>
                  <a:pathLst>
                    <a:path w="576" h="1160">
                      <a:moveTo>
                        <a:pt x="0" y="0"/>
                      </a:moveTo>
                      <a:lnTo>
                        <a:pt x="576" y="0"/>
                      </a:lnTo>
                      <a:lnTo>
                        <a:pt x="576" y="1160"/>
                      </a:lnTo>
                    </a:path>
                  </a:pathLst>
                </a:custGeom>
                <a:noFill/>
                <a:ln w="12700" cap="flat" cmpd="sng">
                  <a:solidFill>
                    <a:srgbClr val="000000"/>
                  </a:solidFill>
                  <a:prstDash val="solid"/>
                  <a:round/>
                  <a:headEnd type="none"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zh-CN" altLang="en-US" sz="1600">
                    <a:latin typeface="楷体" panose="02010609060101010101" pitchFamily="49" charset="-122"/>
                    <a:ea typeface="楷体" panose="02010609060101010101" pitchFamily="49" charset="-122"/>
                  </a:endParaRPr>
                </a:p>
              </p:txBody>
            </p:sp>
            <p:sp>
              <p:nvSpPr>
                <p:cNvPr id="69" name="Freeform 45"/>
                <p:cNvSpPr>
                  <a:spLocks/>
                </p:cNvSpPr>
                <p:nvPr/>
              </p:nvSpPr>
              <p:spPr bwMode="auto">
                <a:xfrm>
                  <a:off x="11288" y="7248"/>
                  <a:ext cx="144" cy="1160"/>
                </a:xfrm>
                <a:custGeom>
                  <a:avLst/>
                  <a:gdLst>
                    <a:gd name="T0" fmla="*/ 0 w 576"/>
                    <a:gd name="T1" fmla="*/ 0 h 1160"/>
                    <a:gd name="T2" fmla="*/ 576 w 576"/>
                    <a:gd name="T3" fmla="*/ 0 h 1160"/>
                    <a:gd name="T4" fmla="*/ 576 w 576"/>
                    <a:gd name="T5" fmla="*/ 1160 h 1160"/>
                  </a:gdLst>
                  <a:ahLst/>
                  <a:cxnLst>
                    <a:cxn ang="0">
                      <a:pos x="T0" y="T1"/>
                    </a:cxn>
                    <a:cxn ang="0">
                      <a:pos x="T2" y="T3"/>
                    </a:cxn>
                    <a:cxn ang="0">
                      <a:pos x="T4" y="T5"/>
                    </a:cxn>
                  </a:cxnLst>
                  <a:rect l="0" t="0" r="r" b="b"/>
                  <a:pathLst>
                    <a:path w="576" h="1160">
                      <a:moveTo>
                        <a:pt x="0" y="0"/>
                      </a:moveTo>
                      <a:lnTo>
                        <a:pt x="576" y="0"/>
                      </a:lnTo>
                      <a:lnTo>
                        <a:pt x="576" y="1160"/>
                      </a:lnTo>
                    </a:path>
                  </a:pathLst>
                </a:custGeom>
                <a:noFill/>
                <a:ln w="12700" cap="flat" cmpd="sng">
                  <a:solidFill>
                    <a:srgbClr val="000000"/>
                  </a:solidFill>
                  <a:prstDash val="solid"/>
                  <a:round/>
                  <a:headEnd type="none"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zh-CN" altLang="en-US" sz="1600">
                    <a:latin typeface="楷体" panose="02010609060101010101" pitchFamily="49" charset="-122"/>
                    <a:ea typeface="楷体" panose="02010609060101010101" pitchFamily="49" charset="-122"/>
                  </a:endParaRPr>
                </a:p>
              </p:txBody>
            </p:sp>
            <p:sp>
              <p:nvSpPr>
                <p:cNvPr id="70" name="Freeform 46"/>
                <p:cNvSpPr>
                  <a:spLocks/>
                </p:cNvSpPr>
                <p:nvPr/>
              </p:nvSpPr>
              <p:spPr bwMode="auto">
                <a:xfrm flipH="1">
                  <a:off x="8768" y="7248"/>
                  <a:ext cx="144" cy="1160"/>
                </a:xfrm>
                <a:custGeom>
                  <a:avLst/>
                  <a:gdLst>
                    <a:gd name="T0" fmla="*/ 0 w 576"/>
                    <a:gd name="T1" fmla="*/ 0 h 1160"/>
                    <a:gd name="T2" fmla="*/ 576 w 576"/>
                    <a:gd name="T3" fmla="*/ 0 h 1160"/>
                    <a:gd name="T4" fmla="*/ 576 w 576"/>
                    <a:gd name="T5" fmla="*/ 1160 h 1160"/>
                  </a:gdLst>
                  <a:ahLst/>
                  <a:cxnLst>
                    <a:cxn ang="0">
                      <a:pos x="T0" y="T1"/>
                    </a:cxn>
                    <a:cxn ang="0">
                      <a:pos x="T2" y="T3"/>
                    </a:cxn>
                    <a:cxn ang="0">
                      <a:pos x="T4" y="T5"/>
                    </a:cxn>
                  </a:cxnLst>
                  <a:rect l="0" t="0" r="r" b="b"/>
                  <a:pathLst>
                    <a:path w="576" h="1160">
                      <a:moveTo>
                        <a:pt x="0" y="0"/>
                      </a:moveTo>
                      <a:lnTo>
                        <a:pt x="576" y="0"/>
                      </a:lnTo>
                      <a:lnTo>
                        <a:pt x="576" y="1160"/>
                      </a:lnTo>
                    </a:path>
                  </a:pathLst>
                </a:custGeom>
                <a:noFill/>
                <a:ln w="12700" cap="flat" cmpd="sng">
                  <a:solidFill>
                    <a:srgbClr val="000000"/>
                  </a:solidFill>
                  <a:prstDash val="solid"/>
                  <a:round/>
                  <a:headEnd type="none"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zh-CN" altLang="en-US" sz="1600">
                    <a:latin typeface="楷体" panose="02010609060101010101" pitchFamily="49" charset="-122"/>
                    <a:ea typeface="楷体" panose="02010609060101010101" pitchFamily="49" charset="-122"/>
                  </a:endParaRPr>
                </a:p>
              </p:txBody>
            </p:sp>
            <p:sp>
              <p:nvSpPr>
                <p:cNvPr id="71" name="Freeform 47"/>
                <p:cNvSpPr>
                  <a:spLocks/>
                </p:cNvSpPr>
                <p:nvPr/>
              </p:nvSpPr>
              <p:spPr bwMode="auto">
                <a:xfrm>
                  <a:off x="6864" y="5712"/>
                  <a:ext cx="1004" cy="2712"/>
                </a:xfrm>
                <a:custGeom>
                  <a:avLst/>
                  <a:gdLst>
                    <a:gd name="T0" fmla="*/ 0 w 576"/>
                    <a:gd name="T1" fmla="*/ 0 h 1160"/>
                    <a:gd name="T2" fmla="*/ 576 w 576"/>
                    <a:gd name="T3" fmla="*/ 0 h 1160"/>
                    <a:gd name="T4" fmla="*/ 576 w 576"/>
                    <a:gd name="T5" fmla="*/ 1160 h 1160"/>
                  </a:gdLst>
                  <a:ahLst/>
                  <a:cxnLst>
                    <a:cxn ang="0">
                      <a:pos x="T0" y="T1"/>
                    </a:cxn>
                    <a:cxn ang="0">
                      <a:pos x="T2" y="T3"/>
                    </a:cxn>
                    <a:cxn ang="0">
                      <a:pos x="T4" y="T5"/>
                    </a:cxn>
                  </a:cxnLst>
                  <a:rect l="0" t="0" r="r" b="b"/>
                  <a:pathLst>
                    <a:path w="576" h="1160">
                      <a:moveTo>
                        <a:pt x="0" y="0"/>
                      </a:moveTo>
                      <a:lnTo>
                        <a:pt x="576" y="0"/>
                      </a:lnTo>
                      <a:lnTo>
                        <a:pt x="576" y="1160"/>
                      </a:lnTo>
                    </a:path>
                  </a:pathLst>
                </a:custGeom>
                <a:noFill/>
                <a:ln w="12700" cap="flat" cmpd="sng">
                  <a:solidFill>
                    <a:srgbClr val="000000"/>
                  </a:solidFill>
                  <a:prstDash val="solid"/>
                  <a:round/>
                  <a:headEnd type="none"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zh-CN" altLang="en-US" sz="1600">
                    <a:latin typeface="楷体" panose="02010609060101010101" pitchFamily="49" charset="-122"/>
                    <a:ea typeface="楷体" panose="02010609060101010101" pitchFamily="49" charset="-122"/>
                  </a:endParaRPr>
                </a:p>
              </p:txBody>
            </p:sp>
            <p:sp>
              <p:nvSpPr>
                <p:cNvPr id="72" name="Freeform 48"/>
                <p:cNvSpPr>
                  <a:spLocks/>
                </p:cNvSpPr>
                <p:nvPr/>
              </p:nvSpPr>
              <p:spPr bwMode="auto">
                <a:xfrm>
                  <a:off x="6472" y="7976"/>
                  <a:ext cx="368" cy="472"/>
                </a:xfrm>
                <a:custGeom>
                  <a:avLst/>
                  <a:gdLst>
                    <a:gd name="T0" fmla="*/ 0 w 368"/>
                    <a:gd name="T1" fmla="*/ 0 h 488"/>
                    <a:gd name="T2" fmla="*/ 368 w 368"/>
                    <a:gd name="T3" fmla="*/ 0 h 488"/>
                    <a:gd name="T4" fmla="*/ 368 w 368"/>
                    <a:gd name="T5" fmla="*/ 488 h 488"/>
                  </a:gdLst>
                  <a:ahLst/>
                  <a:cxnLst>
                    <a:cxn ang="0">
                      <a:pos x="T0" y="T1"/>
                    </a:cxn>
                    <a:cxn ang="0">
                      <a:pos x="T2" y="T3"/>
                    </a:cxn>
                    <a:cxn ang="0">
                      <a:pos x="T4" y="T5"/>
                    </a:cxn>
                  </a:cxnLst>
                  <a:rect l="0" t="0" r="r" b="b"/>
                  <a:pathLst>
                    <a:path w="368" h="488">
                      <a:moveTo>
                        <a:pt x="0" y="0"/>
                      </a:moveTo>
                      <a:lnTo>
                        <a:pt x="368" y="0"/>
                      </a:lnTo>
                      <a:lnTo>
                        <a:pt x="368" y="488"/>
                      </a:lnTo>
                    </a:path>
                  </a:pathLst>
                </a:custGeom>
                <a:noFill/>
                <a:ln w="12700" cap="flat" cmpd="sng">
                  <a:solidFill>
                    <a:srgbClr val="000000"/>
                  </a:solidFill>
                  <a:prstDash val="solid"/>
                  <a:round/>
                  <a:headEnd type="none"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zh-CN" altLang="en-US" sz="1600">
                    <a:latin typeface="楷体" panose="02010609060101010101" pitchFamily="49" charset="-122"/>
                    <a:ea typeface="楷体" panose="02010609060101010101" pitchFamily="49" charset="-122"/>
                  </a:endParaRPr>
                </a:p>
              </p:txBody>
            </p:sp>
            <p:sp>
              <p:nvSpPr>
                <p:cNvPr id="73" name="Freeform 49"/>
                <p:cNvSpPr>
                  <a:spLocks/>
                </p:cNvSpPr>
                <p:nvPr/>
              </p:nvSpPr>
              <p:spPr bwMode="auto">
                <a:xfrm flipH="1">
                  <a:off x="4536" y="7976"/>
                  <a:ext cx="368" cy="472"/>
                </a:xfrm>
                <a:custGeom>
                  <a:avLst/>
                  <a:gdLst>
                    <a:gd name="T0" fmla="*/ 0 w 368"/>
                    <a:gd name="T1" fmla="*/ 0 h 488"/>
                    <a:gd name="T2" fmla="*/ 368 w 368"/>
                    <a:gd name="T3" fmla="*/ 0 h 488"/>
                    <a:gd name="T4" fmla="*/ 368 w 368"/>
                    <a:gd name="T5" fmla="*/ 488 h 488"/>
                  </a:gdLst>
                  <a:ahLst/>
                  <a:cxnLst>
                    <a:cxn ang="0">
                      <a:pos x="T0" y="T1"/>
                    </a:cxn>
                    <a:cxn ang="0">
                      <a:pos x="T2" y="T3"/>
                    </a:cxn>
                    <a:cxn ang="0">
                      <a:pos x="T4" y="T5"/>
                    </a:cxn>
                  </a:cxnLst>
                  <a:rect l="0" t="0" r="r" b="b"/>
                  <a:pathLst>
                    <a:path w="368" h="488">
                      <a:moveTo>
                        <a:pt x="0" y="0"/>
                      </a:moveTo>
                      <a:lnTo>
                        <a:pt x="368" y="0"/>
                      </a:lnTo>
                      <a:lnTo>
                        <a:pt x="368" y="488"/>
                      </a:lnTo>
                    </a:path>
                  </a:pathLst>
                </a:custGeom>
                <a:noFill/>
                <a:ln w="12700" cap="flat" cmpd="sng">
                  <a:solidFill>
                    <a:srgbClr val="000000"/>
                  </a:solidFill>
                  <a:prstDash val="solid"/>
                  <a:round/>
                  <a:headEnd type="none"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zh-CN" altLang="en-US" sz="1600">
                    <a:latin typeface="楷体" panose="02010609060101010101" pitchFamily="49" charset="-122"/>
                    <a:ea typeface="楷体" panose="02010609060101010101" pitchFamily="49" charset="-122"/>
                  </a:endParaRPr>
                </a:p>
              </p:txBody>
            </p:sp>
            <p:sp>
              <p:nvSpPr>
                <p:cNvPr id="74" name="Freeform 50"/>
                <p:cNvSpPr>
                  <a:spLocks/>
                </p:cNvSpPr>
                <p:nvPr/>
              </p:nvSpPr>
              <p:spPr bwMode="auto">
                <a:xfrm>
                  <a:off x="2088" y="7152"/>
                  <a:ext cx="256" cy="1288"/>
                </a:xfrm>
                <a:custGeom>
                  <a:avLst/>
                  <a:gdLst>
                    <a:gd name="T0" fmla="*/ 256 w 256"/>
                    <a:gd name="T1" fmla="*/ 0 h 1288"/>
                    <a:gd name="T2" fmla="*/ 0 w 256"/>
                    <a:gd name="T3" fmla="*/ 0 h 1288"/>
                    <a:gd name="T4" fmla="*/ 0 w 256"/>
                    <a:gd name="T5" fmla="*/ 1288 h 1288"/>
                  </a:gdLst>
                  <a:ahLst/>
                  <a:cxnLst>
                    <a:cxn ang="0">
                      <a:pos x="T0" y="T1"/>
                    </a:cxn>
                    <a:cxn ang="0">
                      <a:pos x="T2" y="T3"/>
                    </a:cxn>
                    <a:cxn ang="0">
                      <a:pos x="T4" y="T5"/>
                    </a:cxn>
                  </a:cxnLst>
                  <a:rect l="0" t="0" r="r" b="b"/>
                  <a:pathLst>
                    <a:path w="256" h="1288">
                      <a:moveTo>
                        <a:pt x="256" y="0"/>
                      </a:moveTo>
                      <a:lnTo>
                        <a:pt x="0" y="0"/>
                      </a:lnTo>
                      <a:lnTo>
                        <a:pt x="0" y="1288"/>
                      </a:lnTo>
                    </a:path>
                  </a:pathLst>
                </a:custGeom>
                <a:noFill/>
                <a:ln w="12700" cap="flat" cmpd="sng">
                  <a:solidFill>
                    <a:srgbClr val="000000"/>
                  </a:solidFill>
                  <a:prstDash val="solid"/>
                  <a:round/>
                  <a:headEnd type="none"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zh-CN" altLang="en-US" sz="1600">
                    <a:latin typeface="楷体" panose="02010609060101010101" pitchFamily="49" charset="-122"/>
                    <a:ea typeface="楷体" panose="02010609060101010101" pitchFamily="49" charset="-122"/>
                  </a:endParaRPr>
                </a:p>
              </p:txBody>
            </p:sp>
            <p:sp>
              <p:nvSpPr>
                <p:cNvPr id="75" name="Freeform 51"/>
                <p:cNvSpPr>
                  <a:spLocks/>
                </p:cNvSpPr>
                <p:nvPr/>
              </p:nvSpPr>
              <p:spPr bwMode="auto">
                <a:xfrm>
                  <a:off x="4752" y="7152"/>
                  <a:ext cx="936" cy="516"/>
                </a:xfrm>
                <a:custGeom>
                  <a:avLst/>
                  <a:gdLst>
                    <a:gd name="T0" fmla="*/ 0 w 876"/>
                    <a:gd name="T1" fmla="*/ 0 h 516"/>
                    <a:gd name="T2" fmla="*/ 876 w 876"/>
                    <a:gd name="T3" fmla="*/ 0 h 516"/>
                    <a:gd name="T4" fmla="*/ 876 w 876"/>
                    <a:gd name="T5" fmla="*/ 516 h 516"/>
                  </a:gdLst>
                  <a:ahLst/>
                  <a:cxnLst>
                    <a:cxn ang="0">
                      <a:pos x="T0" y="T1"/>
                    </a:cxn>
                    <a:cxn ang="0">
                      <a:pos x="T2" y="T3"/>
                    </a:cxn>
                    <a:cxn ang="0">
                      <a:pos x="T4" y="T5"/>
                    </a:cxn>
                  </a:cxnLst>
                  <a:rect l="0" t="0" r="r" b="b"/>
                  <a:pathLst>
                    <a:path w="876" h="516">
                      <a:moveTo>
                        <a:pt x="0" y="0"/>
                      </a:moveTo>
                      <a:lnTo>
                        <a:pt x="876" y="0"/>
                      </a:lnTo>
                      <a:lnTo>
                        <a:pt x="876" y="516"/>
                      </a:ln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zh-CN" altLang="en-US" sz="1600">
                    <a:latin typeface="楷体" panose="02010609060101010101" pitchFamily="49" charset="-122"/>
                    <a:ea typeface="楷体" panose="02010609060101010101" pitchFamily="49" charset="-122"/>
                  </a:endParaRPr>
                </a:p>
              </p:txBody>
            </p:sp>
            <p:sp>
              <p:nvSpPr>
                <p:cNvPr id="76" name="Freeform 52"/>
                <p:cNvSpPr>
                  <a:spLocks/>
                </p:cNvSpPr>
                <p:nvPr/>
              </p:nvSpPr>
              <p:spPr bwMode="auto">
                <a:xfrm>
                  <a:off x="3568" y="5712"/>
                  <a:ext cx="864" cy="1088"/>
                </a:xfrm>
                <a:custGeom>
                  <a:avLst/>
                  <a:gdLst>
                    <a:gd name="T0" fmla="*/ 800 w 800"/>
                    <a:gd name="T1" fmla="*/ 0 h 1072"/>
                    <a:gd name="T2" fmla="*/ 0 w 800"/>
                    <a:gd name="T3" fmla="*/ 0 h 1072"/>
                    <a:gd name="T4" fmla="*/ 0 w 800"/>
                    <a:gd name="T5" fmla="*/ 1072 h 1072"/>
                  </a:gdLst>
                  <a:ahLst/>
                  <a:cxnLst>
                    <a:cxn ang="0">
                      <a:pos x="T0" y="T1"/>
                    </a:cxn>
                    <a:cxn ang="0">
                      <a:pos x="T2" y="T3"/>
                    </a:cxn>
                    <a:cxn ang="0">
                      <a:pos x="T4" y="T5"/>
                    </a:cxn>
                  </a:cxnLst>
                  <a:rect l="0" t="0" r="r" b="b"/>
                  <a:pathLst>
                    <a:path w="800" h="1072">
                      <a:moveTo>
                        <a:pt x="800" y="0"/>
                      </a:moveTo>
                      <a:lnTo>
                        <a:pt x="0" y="0"/>
                      </a:lnTo>
                      <a:lnTo>
                        <a:pt x="0" y="1072"/>
                      </a:lnTo>
                    </a:path>
                  </a:pathLst>
                </a:custGeom>
                <a:noFill/>
                <a:ln w="12700" cap="flat" cmpd="sng">
                  <a:solidFill>
                    <a:srgbClr val="000000"/>
                  </a:solidFill>
                  <a:prstDash val="solid"/>
                  <a:round/>
                  <a:headEnd type="none"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zh-CN" altLang="en-US" sz="1600">
                    <a:latin typeface="楷体" panose="02010609060101010101" pitchFamily="49" charset="-122"/>
                    <a:ea typeface="楷体" panose="02010609060101010101" pitchFamily="49" charset="-122"/>
                  </a:endParaRPr>
                </a:p>
              </p:txBody>
            </p:sp>
          </p:grpSp>
          <p:sp>
            <p:nvSpPr>
              <p:cNvPr id="34" name="Rectangle 53"/>
              <p:cNvSpPr>
                <a:spLocks noChangeArrowheads="1"/>
              </p:cNvSpPr>
              <p:nvPr/>
            </p:nvSpPr>
            <p:spPr bwMode="auto">
              <a:xfrm>
                <a:off x="3668" y="5252"/>
                <a:ext cx="768"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en-US" altLang="zh-TW" sz="1600" dirty="0">
                    <a:latin typeface="楷体" panose="02010609060101010101" pitchFamily="49" charset="-122"/>
                    <a:ea typeface="楷体" panose="02010609060101010101" pitchFamily="49" charset="-122"/>
                  </a:rPr>
                  <a:t>n≧2</a:t>
                </a:r>
              </a:p>
            </p:txBody>
          </p:sp>
          <p:sp>
            <p:nvSpPr>
              <p:cNvPr id="35" name="Rectangle 54"/>
              <p:cNvSpPr>
                <a:spLocks noChangeArrowheads="1"/>
              </p:cNvSpPr>
              <p:nvPr/>
            </p:nvSpPr>
            <p:spPr bwMode="auto">
              <a:xfrm>
                <a:off x="4141" y="7546"/>
                <a:ext cx="768"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en-US" altLang="zh-TW" sz="1600" dirty="0">
                    <a:latin typeface="楷体" panose="02010609060101010101" pitchFamily="49" charset="-122"/>
                    <a:ea typeface="楷体" panose="02010609060101010101" pitchFamily="49" charset="-122"/>
                  </a:rPr>
                  <a:t>n=2~5</a:t>
                </a:r>
              </a:p>
            </p:txBody>
          </p:sp>
          <p:sp>
            <p:nvSpPr>
              <p:cNvPr id="36" name="Rectangle 55"/>
              <p:cNvSpPr>
                <a:spLocks noChangeArrowheads="1"/>
              </p:cNvSpPr>
              <p:nvPr/>
            </p:nvSpPr>
            <p:spPr bwMode="auto">
              <a:xfrm>
                <a:off x="2164" y="7867"/>
                <a:ext cx="976"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en-US" altLang="zh-TW" sz="1600" dirty="0">
                    <a:latin typeface="楷体" panose="02010609060101010101" pitchFamily="49" charset="-122"/>
                    <a:ea typeface="楷体" panose="02010609060101010101" pitchFamily="49" charset="-122"/>
                  </a:rPr>
                  <a:t>n=3</a:t>
                </a:r>
                <a:r>
                  <a:rPr lang="zh-TW" altLang="en-US" sz="1600" dirty="0">
                    <a:latin typeface="楷体" panose="02010609060101010101" pitchFamily="49" charset="-122"/>
                    <a:ea typeface="楷体" panose="02010609060101010101" pitchFamily="49" charset="-122"/>
                  </a:rPr>
                  <a:t>或</a:t>
                </a:r>
                <a:r>
                  <a:rPr lang="en-US" altLang="zh-TW" sz="1600" dirty="0">
                    <a:latin typeface="楷体" panose="02010609060101010101" pitchFamily="49" charset="-122"/>
                    <a:ea typeface="楷体" panose="02010609060101010101" pitchFamily="49" charset="-122"/>
                  </a:rPr>
                  <a:t>5</a:t>
                </a:r>
              </a:p>
            </p:txBody>
          </p:sp>
          <p:sp>
            <p:nvSpPr>
              <p:cNvPr id="37" name="Rectangle 56"/>
              <p:cNvSpPr>
                <a:spLocks noChangeArrowheads="1"/>
              </p:cNvSpPr>
              <p:nvPr/>
            </p:nvSpPr>
            <p:spPr bwMode="auto">
              <a:xfrm>
                <a:off x="6472" y="7531"/>
                <a:ext cx="768"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en-US" altLang="zh-TW" sz="1600" dirty="0">
                    <a:latin typeface="楷体" panose="02010609060101010101" pitchFamily="49" charset="-122"/>
                    <a:ea typeface="楷体" panose="02010609060101010101" pitchFamily="49" charset="-122"/>
                  </a:rPr>
                  <a:t>n≧10</a:t>
                </a:r>
              </a:p>
            </p:txBody>
          </p:sp>
          <p:sp>
            <p:nvSpPr>
              <p:cNvPr id="38" name="Rectangle 57"/>
              <p:cNvSpPr>
                <a:spLocks noChangeArrowheads="1"/>
              </p:cNvSpPr>
              <p:nvPr/>
            </p:nvSpPr>
            <p:spPr bwMode="auto">
              <a:xfrm>
                <a:off x="8398" y="6793"/>
                <a:ext cx="768"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TW" altLang="en-US" sz="1600" dirty="0">
                    <a:latin typeface="楷体" panose="02010609060101010101" pitchFamily="49" charset="-122"/>
                    <a:ea typeface="楷体" panose="02010609060101010101" pitchFamily="49" charset="-122"/>
                  </a:rPr>
                  <a:t>不是</a:t>
                </a:r>
              </a:p>
            </p:txBody>
          </p:sp>
          <p:sp>
            <p:nvSpPr>
              <p:cNvPr id="39" name="Rectangle 58"/>
              <p:cNvSpPr>
                <a:spLocks noChangeArrowheads="1"/>
              </p:cNvSpPr>
              <p:nvPr/>
            </p:nvSpPr>
            <p:spPr bwMode="auto">
              <a:xfrm>
                <a:off x="10982" y="6746"/>
                <a:ext cx="768"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TW" altLang="en-US" sz="1600" dirty="0">
                    <a:latin typeface="楷体" panose="02010609060101010101" pitchFamily="49" charset="-122"/>
                    <a:ea typeface="楷体" panose="02010609060101010101" pitchFamily="49" charset="-122"/>
                  </a:rPr>
                  <a:t>是</a:t>
                </a:r>
              </a:p>
            </p:txBody>
          </p:sp>
          <p:sp>
            <p:nvSpPr>
              <p:cNvPr id="40" name="Rectangle 59"/>
              <p:cNvSpPr>
                <a:spLocks noChangeArrowheads="1"/>
              </p:cNvSpPr>
              <p:nvPr/>
            </p:nvSpPr>
            <p:spPr bwMode="auto">
              <a:xfrm>
                <a:off x="12000" y="6788"/>
                <a:ext cx="768"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TW" altLang="en-US" sz="1600" dirty="0">
                    <a:latin typeface="楷体" panose="02010609060101010101" pitchFamily="49" charset="-122"/>
                    <a:ea typeface="楷体" panose="02010609060101010101" pitchFamily="49" charset="-122"/>
                  </a:rPr>
                  <a:t>不是</a:t>
                </a:r>
              </a:p>
            </p:txBody>
          </p:sp>
          <p:sp>
            <p:nvSpPr>
              <p:cNvPr id="41" name="Rectangle 60"/>
              <p:cNvSpPr>
                <a:spLocks noChangeArrowheads="1"/>
              </p:cNvSpPr>
              <p:nvPr/>
            </p:nvSpPr>
            <p:spPr bwMode="auto">
              <a:xfrm>
                <a:off x="14496" y="6721"/>
                <a:ext cx="768"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TW" altLang="en-US" sz="1600" dirty="0">
                    <a:latin typeface="楷体" panose="02010609060101010101" pitchFamily="49" charset="-122"/>
                    <a:ea typeface="楷体" panose="02010609060101010101" pitchFamily="49" charset="-122"/>
                  </a:rPr>
                  <a:t>是</a:t>
                </a:r>
              </a:p>
            </p:txBody>
          </p:sp>
          <p:sp>
            <p:nvSpPr>
              <p:cNvPr id="42" name="Rectangle 61"/>
              <p:cNvSpPr>
                <a:spLocks noChangeArrowheads="1"/>
              </p:cNvSpPr>
              <p:nvPr/>
            </p:nvSpPr>
            <p:spPr bwMode="auto">
              <a:xfrm>
                <a:off x="13061" y="5117"/>
                <a:ext cx="1058" cy="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CN" altLang="en-US" sz="1600" dirty="0" smtClean="0">
                    <a:latin typeface="楷体" panose="02010609060101010101" pitchFamily="49" charset="-122"/>
                    <a:ea typeface="楷体" panose="02010609060101010101" pitchFamily="49" charset="-122"/>
                  </a:rPr>
                  <a:t>缺点数</a:t>
                </a:r>
                <a:endParaRPr lang="zh-TW" altLang="en-US" sz="1600" dirty="0">
                  <a:latin typeface="楷体" panose="02010609060101010101" pitchFamily="49" charset="-122"/>
                  <a:ea typeface="楷体" panose="02010609060101010101" pitchFamily="49" charset="-122"/>
                </a:endParaRPr>
              </a:p>
            </p:txBody>
          </p:sp>
          <p:sp>
            <p:nvSpPr>
              <p:cNvPr id="43" name="Rectangle 62"/>
              <p:cNvSpPr>
                <a:spLocks noChangeArrowheads="1"/>
              </p:cNvSpPr>
              <p:nvPr/>
            </p:nvSpPr>
            <p:spPr bwMode="auto">
              <a:xfrm>
                <a:off x="9639" y="5226"/>
                <a:ext cx="1127"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r>
                  <a:rPr lang="zh-CN" altLang="en-US" sz="1600" dirty="0" smtClean="0">
                    <a:latin typeface="楷体" panose="02010609060101010101" pitchFamily="49" charset="-122"/>
                    <a:ea typeface="楷体" panose="02010609060101010101" pitchFamily="49" charset="-122"/>
                  </a:rPr>
                  <a:t>不良数</a:t>
                </a:r>
                <a:endParaRPr lang="zh-TW" altLang="en-US" sz="1600" dirty="0">
                  <a:latin typeface="楷体" panose="02010609060101010101" pitchFamily="49" charset="-122"/>
                  <a:ea typeface="楷体" panose="02010609060101010101" pitchFamily="49" charset="-122"/>
                </a:endParaRPr>
              </a:p>
            </p:txBody>
          </p:sp>
          <p:sp>
            <p:nvSpPr>
              <p:cNvPr id="44" name="Rectangle 63"/>
              <p:cNvSpPr>
                <a:spLocks noChangeArrowheads="1"/>
              </p:cNvSpPr>
              <p:nvPr/>
            </p:nvSpPr>
            <p:spPr bwMode="auto">
              <a:xfrm>
                <a:off x="1952" y="6368"/>
                <a:ext cx="588" cy="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zh-CN" altLang="zh-CN" sz="1600">
                  <a:latin typeface="楷体" panose="02010609060101010101" pitchFamily="49" charset="-122"/>
                  <a:ea typeface="楷体" panose="02010609060101010101" pitchFamily="49" charset="-122"/>
                </a:endParaRPr>
              </a:p>
            </p:txBody>
          </p:sp>
          <p:sp>
            <p:nvSpPr>
              <p:cNvPr id="45" name="Rectangle 64"/>
              <p:cNvSpPr>
                <a:spLocks noChangeArrowheads="1"/>
              </p:cNvSpPr>
              <p:nvPr/>
            </p:nvSpPr>
            <p:spPr bwMode="auto">
              <a:xfrm>
                <a:off x="4848" y="6640"/>
                <a:ext cx="608" cy="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zh-CN" altLang="zh-CN" sz="1600">
                  <a:latin typeface="楷体" panose="02010609060101010101" pitchFamily="49" charset="-122"/>
                  <a:ea typeface="楷体" panose="02010609060101010101" pitchFamily="49" charset="-122"/>
                </a:endParaRPr>
              </a:p>
            </p:txBody>
          </p:sp>
        </p:grpSp>
        <p:graphicFrame>
          <p:nvGraphicFramePr>
            <p:cNvPr id="22" name="Object 65"/>
            <p:cNvGraphicFramePr>
              <a:graphicFrameLocks noChangeAspect="1"/>
            </p:cNvGraphicFramePr>
            <p:nvPr/>
          </p:nvGraphicFramePr>
          <p:xfrm>
            <a:off x="240" y="3104"/>
            <a:ext cx="280" cy="255"/>
          </p:xfrm>
          <a:graphic>
            <a:graphicData uri="http://schemas.openxmlformats.org/presentationml/2006/ole">
              <mc:AlternateContent xmlns:mc="http://schemas.openxmlformats.org/markup-compatibility/2006">
                <mc:Choice xmlns:v="urn:schemas-microsoft-com:vml" Requires="v">
                  <p:oleObj spid="_x0000_s2276" r:id="rId3" imgW="444960" imgH="405720" progId="">
                    <p:embed/>
                  </p:oleObj>
                </mc:Choice>
                <mc:Fallback>
                  <p:oleObj r:id="rId3" imgW="444960" imgH="4057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3104"/>
                          <a:ext cx="280"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 name="Object 66"/>
            <p:cNvGraphicFramePr>
              <a:graphicFrameLocks noChangeAspect="1"/>
            </p:cNvGraphicFramePr>
            <p:nvPr/>
          </p:nvGraphicFramePr>
          <p:xfrm>
            <a:off x="1212" y="3244"/>
            <a:ext cx="296" cy="136"/>
          </p:xfrm>
          <a:graphic>
            <a:graphicData uri="http://schemas.openxmlformats.org/presentationml/2006/ole">
              <mc:AlternateContent xmlns:mc="http://schemas.openxmlformats.org/markup-compatibility/2006">
                <mc:Choice xmlns:v="urn:schemas-microsoft-com:vml" Requires="v">
                  <p:oleObj spid="_x0000_s2277" r:id="rId5" imgW="470520" imgH="216000" progId="">
                    <p:embed/>
                  </p:oleObj>
                </mc:Choice>
                <mc:Fallback>
                  <p:oleObj r:id="rId5" imgW="470520" imgH="216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2" y="3244"/>
                          <a:ext cx="296"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67"/>
            <p:cNvGraphicFramePr>
              <a:graphicFrameLocks noChangeAspect="1"/>
            </p:cNvGraphicFramePr>
            <p:nvPr/>
          </p:nvGraphicFramePr>
          <p:xfrm>
            <a:off x="2068" y="3256"/>
            <a:ext cx="296" cy="144"/>
          </p:xfrm>
          <a:graphic>
            <a:graphicData uri="http://schemas.openxmlformats.org/presentationml/2006/ole">
              <mc:AlternateContent xmlns:mc="http://schemas.openxmlformats.org/markup-compatibility/2006">
                <mc:Choice xmlns:v="urn:schemas-microsoft-com:vml" Requires="v">
                  <p:oleObj spid="_x0000_s2278" r:id="rId7" imgW="470520" imgH="228600" progId="">
                    <p:embed/>
                  </p:oleObj>
                </mc:Choice>
                <mc:Fallback>
                  <p:oleObj r:id="rId7" imgW="470520" imgH="2286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8" y="3256"/>
                          <a:ext cx="296"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 name="Object 68"/>
            <p:cNvGraphicFramePr>
              <a:graphicFrameLocks noChangeAspect="1"/>
            </p:cNvGraphicFramePr>
            <p:nvPr/>
          </p:nvGraphicFramePr>
          <p:xfrm>
            <a:off x="2492" y="3280"/>
            <a:ext cx="328" cy="95"/>
          </p:xfrm>
          <a:graphic>
            <a:graphicData uri="http://schemas.openxmlformats.org/presentationml/2006/ole">
              <mc:AlternateContent xmlns:mc="http://schemas.openxmlformats.org/markup-compatibility/2006">
                <mc:Choice xmlns:v="urn:schemas-microsoft-com:vml" Requires="v">
                  <p:oleObj spid="_x0000_s2279" r:id="rId9" imgW="521280" imgH="152280" progId="">
                    <p:embed/>
                  </p:oleObj>
                </mc:Choice>
                <mc:Fallback>
                  <p:oleObj r:id="rId9" imgW="521280" imgH="15228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2" y="3280"/>
                          <a:ext cx="328"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69"/>
            <p:cNvGraphicFramePr>
              <a:graphicFrameLocks noChangeAspect="1"/>
            </p:cNvGraphicFramePr>
            <p:nvPr/>
          </p:nvGraphicFramePr>
          <p:xfrm>
            <a:off x="2932" y="3288"/>
            <a:ext cx="88" cy="111"/>
          </p:xfrm>
          <a:graphic>
            <a:graphicData uri="http://schemas.openxmlformats.org/presentationml/2006/ole">
              <mc:AlternateContent xmlns:mc="http://schemas.openxmlformats.org/markup-compatibility/2006">
                <mc:Choice xmlns:v="urn:schemas-microsoft-com:vml" Requires="v">
                  <p:oleObj spid="_x0000_s2280" r:id="rId11" imgW="140400" imgH="177120" progId="">
                    <p:embed/>
                  </p:oleObj>
                </mc:Choice>
                <mc:Fallback>
                  <p:oleObj r:id="rId11" imgW="140400" imgH="17712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32" y="3288"/>
                          <a:ext cx="88"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 name="Object 70"/>
            <p:cNvGraphicFramePr>
              <a:graphicFrameLocks noChangeAspect="1"/>
            </p:cNvGraphicFramePr>
            <p:nvPr/>
          </p:nvGraphicFramePr>
          <p:xfrm>
            <a:off x="3936" y="3288"/>
            <a:ext cx="144" cy="111"/>
          </p:xfrm>
          <a:graphic>
            <a:graphicData uri="http://schemas.openxmlformats.org/presentationml/2006/ole">
              <mc:AlternateContent xmlns:mc="http://schemas.openxmlformats.org/markup-compatibility/2006">
                <mc:Choice xmlns:v="urn:schemas-microsoft-com:vml" Requires="v">
                  <p:oleObj spid="_x0000_s2281" r:id="rId13" imgW="229320" imgH="177120" progId="">
                    <p:embed/>
                  </p:oleObj>
                </mc:Choice>
                <mc:Fallback>
                  <p:oleObj r:id="rId13" imgW="229320" imgH="17712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36" y="3288"/>
                          <a:ext cx="144"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 name="Object 71"/>
            <p:cNvGraphicFramePr>
              <a:graphicFrameLocks noChangeAspect="1"/>
            </p:cNvGraphicFramePr>
            <p:nvPr/>
          </p:nvGraphicFramePr>
          <p:xfrm>
            <a:off x="4328" y="3272"/>
            <a:ext cx="80" cy="95"/>
          </p:xfrm>
          <a:graphic>
            <a:graphicData uri="http://schemas.openxmlformats.org/presentationml/2006/ole">
              <mc:AlternateContent xmlns:mc="http://schemas.openxmlformats.org/markup-compatibility/2006">
                <mc:Choice xmlns:v="urn:schemas-microsoft-com:vml" Requires="v">
                  <p:oleObj spid="_x0000_s2282" r:id="rId15" imgW="127800" imgH="152280" progId="">
                    <p:embed/>
                  </p:oleObj>
                </mc:Choice>
                <mc:Fallback>
                  <p:oleObj r:id="rId15" imgW="127800" imgH="15228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28" y="3272"/>
                          <a:ext cx="80"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 name="Object 72"/>
            <p:cNvGraphicFramePr>
              <a:graphicFrameLocks noChangeAspect="1"/>
            </p:cNvGraphicFramePr>
            <p:nvPr/>
          </p:nvGraphicFramePr>
          <p:xfrm>
            <a:off x="5400" y="3252"/>
            <a:ext cx="96" cy="120"/>
          </p:xfrm>
          <a:graphic>
            <a:graphicData uri="http://schemas.openxmlformats.org/presentationml/2006/ole">
              <mc:AlternateContent xmlns:mc="http://schemas.openxmlformats.org/markup-compatibility/2006">
                <mc:Choice xmlns:v="urn:schemas-microsoft-com:vml" Requires="v">
                  <p:oleObj spid="_x0000_s2283" r:id="rId17" imgW="153000" imgH="190440" progId="">
                    <p:embed/>
                  </p:oleObj>
                </mc:Choice>
                <mc:Fallback>
                  <p:oleObj r:id="rId17" imgW="153000" imgH="190440" progId="">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00" y="3252"/>
                          <a:ext cx="96" cy="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91" name="Picture 7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296392" y="1127207"/>
            <a:ext cx="1873171" cy="234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Text Box 7"/>
          <p:cNvSpPr txBox="1">
            <a:spLocks noChangeArrowheads="1"/>
          </p:cNvSpPr>
          <p:nvPr/>
        </p:nvSpPr>
        <p:spPr bwMode="auto">
          <a:xfrm>
            <a:off x="8480579" y="685537"/>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282923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1358081E-12C2-4725-925F-778072E6DE70}"/>
              </a:ext>
            </a:extLst>
          </p:cNvPr>
          <p:cNvSpPr>
            <a:spLocks noGrp="1"/>
          </p:cNvSpPr>
          <p:nvPr>
            <p:ph type="ftr" sz="quarter" idx="11"/>
          </p:nvPr>
        </p:nvSpPr>
        <p:spPr>
          <a:xfrm>
            <a:off x="3533775" y="6338308"/>
            <a:ext cx="5124450" cy="365125"/>
          </a:xfrm>
        </p:spPr>
        <p:txBody>
          <a:bodyPr/>
          <a:lstStyle/>
          <a:p>
            <a:pPr algn="ctr"/>
            <a:r>
              <a:rPr lang="en-US" dirty="0">
                <a:solidFill>
                  <a:srgbClr val="0070C0"/>
                </a:solidFill>
              </a:rPr>
              <a:t>Confidential</a:t>
            </a:r>
          </a:p>
        </p:txBody>
      </p:sp>
      <p:sp>
        <p:nvSpPr>
          <p:cNvPr id="5" name="Slide Number Placeholder 4">
            <a:extLst>
              <a:ext uri="{FF2B5EF4-FFF2-40B4-BE49-F238E27FC236}">
                <a16:creationId xmlns="" xmlns:a16="http://schemas.microsoft.com/office/drawing/2014/main" id="{77426422-7F39-4181-A2E7-0F536EFE9693}"/>
              </a:ext>
            </a:extLst>
          </p:cNvPr>
          <p:cNvSpPr>
            <a:spLocks noGrp="1"/>
          </p:cNvSpPr>
          <p:nvPr>
            <p:ph type="sldNum" sz="quarter" idx="12"/>
          </p:nvPr>
        </p:nvSpPr>
        <p:spPr/>
        <p:txBody>
          <a:bodyPr/>
          <a:lstStyle/>
          <a:p>
            <a:fld id="{6D22F896-40B5-4ADD-8801-0D06FADFA095}" type="slidenum">
              <a:rPr lang="en-US" smtClean="0">
                <a:solidFill>
                  <a:srgbClr val="0070C0"/>
                </a:solidFill>
              </a:rPr>
              <a:pPr/>
              <a:t>11</a:t>
            </a:fld>
            <a:endParaRPr lang="en-US" dirty="0">
              <a:solidFill>
                <a:srgbClr val="0070C0"/>
              </a:solidFill>
            </a:endParaRPr>
          </a:p>
        </p:txBody>
      </p:sp>
      <p:sp>
        <p:nvSpPr>
          <p:cNvPr id="6" name="Rectangle 15"/>
          <p:cNvSpPr>
            <a:spLocks noChangeArrowheads="1"/>
          </p:cNvSpPr>
          <p:nvPr/>
        </p:nvSpPr>
        <p:spPr bwMode="auto">
          <a:xfrm>
            <a:off x="3011576" y="134899"/>
            <a:ext cx="7996350" cy="830997"/>
          </a:xfrm>
          <a:prstGeom prst="rect">
            <a:avLst/>
          </a:prstGeom>
        </p:spPr>
        <p:txBody>
          <a:bodyPr wrap="square">
            <a:spAutoFit/>
          </a:bodyPr>
          <a:lstStyle/>
          <a:p>
            <a:r>
              <a:rPr lang="zh-CN" altLang="en-US" sz="4800" dirty="0" smtClean="0">
                <a:latin typeface="楷体" panose="02010609060101010101" pitchFamily="49" charset="-122"/>
                <a:ea typeface="楷体" panose="02010609060101010101" pitchFamily="49" charset="-122"/>
              </a:rPr>
              <a:t>十</a:t>
            </a:r>
            <a:r>
              <a:rPr lang="en-US" altLang="zh-CN" sz="4800" dirty="0" smtClean="0">
                <a:latin typeface="楷体" panose="02010609060101010101" pitchFamily="49" charset="-122"/>
                <a:ea typeface="楷体" panose="02010609060101010101" pitchFamily="49" charset="-122"/>
              </a:rPr>
              <a:t>.</a:t>
            </a:r>
            <a:r>
              <a:rPr lang="zh-CN" altLang="en-US" sz="4800" dirty="0" smtClean="0">
                <a:latin typeface="楷体" panose="02010609060101010101" pitchFamily="49" charset="-122"/>
                <a:ea typeface="楷体" panose="02010609060101010101" pitchFamily="49" charset="-122"/>
              </a:rPr>
              <a:t>统计手法管制公式汇总</a:t>
            </a:r>
            <a:endParaRPr lang="zh-CN" altLang="en-US" sz="4800" dirty="0">
              <a:latin typeface="楷体" panose="02010609060101010101" pitchFamily="49" charset="-122"/>
              <a:ea typeface="楷体" panose="02010609060101010101" pitchFamily="49" charset="-122"/>
            </a:endParaRPr>
          </a:p>
        </p:txBody>
      </p:sp>
      <p:graphicFrame>
        <p:nvGraphicFramePr>
          <p:cNvPr id="40" name="Object 2"/>
          <p:cNvGraphicFramePr>
            <a:graphicFrameLocks noChangeAspect="1"/>
          </p:cNvGraphicFramePr>
          <p:nvPr>
            <p:extLst>
              <p:ext uri="{D42A27DB-BD31-4B8C-83A1-F6EECF244321}">
                <p14:modId xmlns:p14="http://schemas.microsoft.com/office/powerpoint/2010/main" val="1594136270"/>
              </p:ext>
            </p:extLst>
          </p:nvPr>
        </p:nvGraphicFramePr>
        <p:xfrm>
          <a:off x="1184074" y="1053143"/>
          <a:ext cx="9823852" cy="5485769"/>
        </p:xfrm>
        <a:graphic>
          <a:graphicData uri="http://schemas.openxmlformats.org/presentationml/2006/ole">
            <mc:AlternateContent xmlns:mc="http://schemas.openxmlformats.org/markup-compatibility/2006">
              <mc:Choice xmlns:v="urn:schemas-microsoft-com:vml" Requires="v">
                <p:oleObj spid="_x0000_s7190" name="Document" r:id="rId4" imgW="8605621" imgH="5098769" progId="Word.Document.8">
                  <p:embed/>
                </p:oleObj>
              </mc:Choice>
              <mc:Fallback>
                <p:oleObj name="Document" r:id="rId4" imgW="8605621" imgH="5098769" progId="Word.Document.8">
                  <p:embed/>
                  <p:pic>
                    <p:nvPicPr>
                      <p:cNvPr id="0" name=""/>
                      <p:cNvPicPr>
                        <a:picLocks noChangeAspect="1" noChangeArrowheads="1"/>
                      </p:cNvPicPr>
                      <p:nvPr/>
                    </p:nvPicPr>
                    <p:blipFill>
                      <a:blip r:embed="rId5"/>
                      <a:srcRect/>
                      <a:stretch>
                        <a:fillRect/>
                      </a:stretch>
                    </p:blipFill>
                    <p:spPr bwMode="auto">
                      <a:xfrm>
                        <a:off x="1184074" y="1053143"/>
                        <a:ext cx="9823852" cy="5485769"/>
                      </a:xfrm>
                      <a:prstGeom prst="rect">
                        <a:avLst/>
                      </a:prstGeom>
                      <a:noFill/>
                      <a:ln>
                        <a:noFill/>
                      </a:ln>
                      <a:effectLst/>
                    </p:spPr>
                  </p:pic>
                </p:oleObj>
              </mc:Fallback>
            </mc:AlternateContent>
          </a:graphicData>
        </a:graphic>
      </p:graphicFrame>
      <p:sp>
        <p:nvSpPr>
          <p:cNvPr id="7" name="Text Box 7"/>
          <p:cNvSpPr txBox="1">
            <a:spLocks noChangeArrowheads="1"/>
          </p:cNvSpPr>
          <p:nvPr/>
        </p:nvSpPr>
        <p:spPr bwMode="auto">
          <a:xfrm>
            <a:off x="8501844" y="796827"/>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226391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1358081E-12C2-4725-925F-778072E6DE70}"/>
              </a:ext>
            </a:extLst>
          </p:cNvPr>
          <p:cNvSpPr>
            <a:spLocks noGrp="1"/>
          </p:cNvSpPr>
          <p:nvPr>
            <p:ph type="ftr" sz="quarter" idx="11"/>
          </p:nvPr>
        </p:nvSpPr>
        <p:spPr>
          <a:xfrm>
            <a:off x="3533775" y="6338308"/>
            <a:ext cx="5124450" cy="365125"/>
          </a:xfrm>
        </p:spPr>
        <p:txBody>
          <a:bodyPr/>
          <a:lstStyle/>
          <a:p>
            <a:pPr algn="ctr"/>
            <a:r>
              <a:rPr lang="en-US" dirty="0">
                <a:solidFill>
                  <a:srgbClr val="0070C0"/>
                </a:solidFill>
              </a:rPr>
              <a:t>Confidential</a:t>
            </a:r>
          </a:p>
        </p:txBody>
      </p:sp>
      <p:sp>
        <p:nvSpPr>
          <p:cNvPr id="5" name="Slide Number Placeholder 4">
            <a:extLst>
              <a:ext uri="{FF2B5EF4-FFF2-40B4-BE49-F238E27FC236}">
                <a16:creationId xmlns="" xmlns:a16="http://schemas.microsoft.com/office/drawing/2014/main" id="{77426422-7F39-4181-A2E7-0F536EFE9693}"/>
              </a:ext>
            </a:extLst>
          </p:cNvPr>
          <p:cNvSpPr>
            <a:spLocks noGrp="1"/>
          </p:cNvSpPr>
          <p:nvPr>
            <p:ph type="sldNum" sz="quarter" idx="12"/>
          </p:nvPr>
        </p:nvSpPr>
        <p:spPr/>
        <p:txBody>
          <a:bodyPr/>
          <a:lstStyle/>
          <a:p>
            <a:fld id="{6D22F896-40B5-4ADD-8801-0D06FADFA095}" type="slidenum">
              <a:rPr lang="en-US" smtClean="0">
                <a:solidFill>
                  <a:srgbClr val="0070C0"/>
                </a:solidFill>
              </a:rPr>
              <a:pPr/>
              <a:t>12</a:t>
            </a:fld>
            <a:endParaRPr lang="en-US" dirty="0">
              <a:solidFill>
                <a:srgbClr val="0070C0"/>
              </a:solidFill>
            </a:endParaRPr>
          </a:p>
        </p:txBody>
      </p:sp>
      <p:sp>
        <p:nvSpPr>
          <p:cNvPr id="6" name="Rectangle 15"/>
          <p:cNvSpPr>
            <a:spLocks noChangeArrowheads="1"/>
          </p:cNvSpPr>
          <p:nvPr/>
        </p:nvSpPr>
        <p:spPr bwMode="auto">
          <a:xfrm>
            <a:off x="2518396" y="110986"/>
            <a:ext cx="8443096" cy="830997"/>
          </a:xfrm>
          <a:prstGeom prst="rect">
            <a:avLst/>
          </a:prstGeom>
        </p:spPr>
        <p:txBody>
          <a:bodyPr wrap="square">
            <a:spAutoFit/>
          </a:bodyPr>
          <a:lstStyle/>
          <a:p>
            <a:r>
              <a:rPr lang="zh-CN" altLang="en-US" sz="4800" dirty="0" smtClean="0">
                <a:latin typeface="楷体" panose="02010609060101010101" pitchFamily="49" charset="-122"/>
                <a:ea typeface="楷体" panose="02010609060101010101" pitchFamily="49" charset="-122"/>
              </a:rPr>
              <a:t>十一</a:t>
            </a:r>
            <a:r>
              <a:rPr lang="en-US" altLang="zh-CN" sz="4800" dirty="0" smtClean="0">
                <a:latin typeface="楷体" panose="02010609060101010101" pitchFamily="49" charset="-122"/>
                <a:ea typeface="楷体" panose="02010609060101010101" pitchFamily="49" charset="-122"/>
              </a:rPr>
              <a:t>.</a:t>
            </a:r>
            <a:r>
              <a:rPr lang="zh-CN" altLang="en-US" sz="4800" dirty="0" smtClean="0">
                <a:latin typeface="楷体" panose="02010609060101010101" pitchFamily="49" charset="-122"/>
                <a:ea typeface="楷体" panose="02010609060101010101" pitchFamily="49" charset="-122"/>
              </a:rPr>
              <a:t>通用 </a:t>
            </a:r>
            <a:r>
              <a:rPr lang="en-US" altLang="zh-TW" sz="4800" b="1" dirty="0" smtClean="0">
                <a:latin typeface="楷体" panose="02010609060101010101" pitchFamily="49" charset="-122"/>
                <a:ea typeface="楷体" panose="02010609060101010101" pitchFamily="49" charset="-122"/>
                <a:cs typeface="Times New Roman" panose="02020603050405020304" pitchFamily="18" charset="0"/>
              </a:rPr>
              <a:t>–R</a:t>
            </a:r>
            <a:r>
              <a:rPr lang="zh-CN" altLang="en-US" sz="4800" dirty="0" smtClean="0">
                <a:latin typeface="楷体" panose="02010609060101010101" pitchFamily="49" charset="-122"/>
                <a:ea typeface="楷体" panose="02010609060101010101" pitchFamily="49" charset="-122"/>
                <a:cs typeface="Times New Roman" panose="02020603050405020304" pitchFamily="18" charset="0"/>
              </a:rPr>
              <a:t>管制图样板</a:t>
            </a:r>
            <a:r>
              <a:rPr lang="en-US" altLang="zh-CN" sz="4800" dirty="0" smtClean="0">
                <a:latin typeface="楷体" panose="02010609060101010101" pitchFamily="49" charset="-122"/>
                <a:ea typeface="楷体" panose="02010609060101010101" pitchFamily="49" charset="-122"/>
              </a:rPr>
              <a:t> </a:t>
            </a:r>
            <a:endParaRPr lang="zh-CN" altLang="en-US" sz="4800" dirty="0">
              <a:latin typeface="楷体" panose="02010609060101010101" pitchFamily="49" charset="-122"/>
              <a:ea typeface="楷体" panose="02010609060101010101" pitchFamily="49" charset="-122"/>
            </a:endParaRPr>
          </a:p>
        </p:txBody>
      </p:sp>
      <p:graphicFrame>
        <p:nvGraphicFramePr>
          <p:cNvPr id="31" name="Object 2"/>
          <p:cNvGraphicFramePr>
            <a:graphicFrameLocks noChangeAspect="1"/>
          </p:cNvGraphicFramePr>
          <p:nvPr>
            <p:extLst>
              <p:ext uri="{D42A27DB-BD31-4B8C-83A1-F6EECF244321}">
                <p14:modId xmlns:p14="http://schemas.microsoft.com/office/powerpoint/2010/main" val="3849730331"/>
              </p:ext>
            </p:extLst>
          </p:nvPr>
        </p:nvGraphicFramePr>
        <p:xfrm>
          <a:off x="1976393" y="1240581"/>
          <a:ext cx="7220506" cy="4965553"/>
        </p:xfrm>
        <a:graphic>
          <a:graphicData uri="http://schemas.openxmlformats.org/presentationml/2006/ole">
            <mc:AlternateContent xmlns:mc="http://schemas.openxmlformats.org/markup-compatibility/2006">
              <mc:Choice xmlns:v="urn:schemas-microsoft-com:vml" Requires="v">
                <p:oleObj spid="_x0000_s8237" name="Document" r:id="rId4" imgW="7094603" imgH="4873141" progId="Word.Document.8">
                  <p:embed/>
                </p:oleObj>
              </mc:Choice>
              <mc:Fallback>
                <p:oleObj name="Document" r:id="rId4" imgW="7094603" imgH="4873141" progId="Word.Document.8">
                  <p:embed/>
                  <p:pic>
                    <p:nvPicPr>
                      <p:cNvPr id="0" name=""/>
                      <p:cNvPicPr>
                        <a:picLocks noChangeAspect="1" noChangeArrowheads="1"/>
                      </p:cNvPicPr>
                      <p:nvPr/>
                    </p:nvPicPr>
                    <p:blipFill>
                      <a:blip r:embed="rId5"/>
                      <a:srcRect/>
                      <a:stretch>
                        <a:fillRect/>
                      </a:stretch>
                    </p:blipFill>
                    <p:spPr bwMode="auto">
                      <a:xfrm>
                        <a:off x="1976393" y="1240581"/>
                        <a:ext cx="7220506" cy="4965553"/>
                      </a:xfrm>
                      <a:prstGeom prst="rect">
                        <a:avLst/>
                      </a:prstGeom>
                      <a:noFill/>
                      <a:ln>
                        <a:noFill/>
                      </a:ln>
                      <a:effectLst/>
                    </p:spPr>
                  </p:pic>
                </p:oleObj>
              </mc:Fallback>
            </mc:AlternateContent>
          </a:graphicData>
        </a:graphic>
      </p:graphicFrame>
      <p:sp>
        <p:nvSpPr>
          <p:cNvPr id="3" name="Rectangle 2"/>
          <p:cNvSpPr>
            <a:spLocks noChangeArrowheads="1"/>
          </p:cNvSpPr>
          <p:nvPr/>
        </p:nvSpPr>
        <p:spPr bwMode="auto">
          <a:xfrm>
            <a:off x="643944" y="-17456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4" name="Rectangle 5"/>
          <p:cNvSpPr>
            <a:spLocks noChangeArrowheads="1"/>
          </p:cNvSpPr>
          <p:nvPr/>
        </p:nvSpPr>
        <p:spPr bwMode="auto">
          <a:xfrm>
            <a:off x="0" y="166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5" name="对象 34"/>
          <p:cNvGraphicFramePr>
            <a:graphicFrameLocks noChangeAspect="1"/>
          </p:cNvGraphicFramePr>
          <p:nvPr>
            <p:extLst>
              <p:ext uri="{D42A27DB-BD31-4B8C-83A1-F6EECF244321}">
                <p14:modId xmlns:p14="http://schemas.microsoft.com/office/powerpoint/2010/main" val="822206214"/>
              </p:ext>
            </p:extLst>
          </p:nvPr>
        </p:nvGraphicFramePr>
        <p:xfrm>
          <a:off x="5361266" y="296818"/>
          <a:ext cx="450760" cy="529643"/>
        </p:xfrm>
        <a:graphic>
          <a:graphicData uri="http://schemas.openxmlformats.org/presentationml/2006/ole">
            <mc:AlternateContent xmlns:mc="http://schemas.openxmlformats.org/markup-compatibility/2006">
              <mc:Choice xmlns:v="urn:schemas-microsoft-com:vml" Requires="v">
                <p:oleObj spid="_x0000_s8238" name="公式" r:id="rId6" imgW="380835" imgH="444307" progId="Equation.3">
                  <p:embed/>
                </p:oleObj>
              </mc:Choice>
              <mc:Fallback>
                <p:oleObj name="公式" r:id="rId6" imgW="380835" imgH="444307"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1266" y="296818"/>
                        <a:ext cx="450760" cy="529643"/>
                      </a:xfrm>
                      <a:prstGeom prst="rect">
                        <a:avLst/>
                      </a:prstGeom>
                      <a:noFill/>
                    </p:spPr>
                  </p:pic>
                </p:oleObj>
              </mc:Fallback>
            </mc:AlternateContent>
          </a:graphicData>
        </a:graphic>
      </p:graphicFrame>
      <p:pic>
        <p:nvPicPr>
          <p:cNvPr id="37"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32124" y="3723358"/>
            <a:ext cx="1939165" cy="244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7"/>
          <p:cNvSpPr txBox="1">
            <a:spLocks noChangeArrowheads="1"/>
          </p:cNvSpPr>
          <p:nvPr/>
        </p:nvSpPr>
        <p:spPr bwMode="auto">
          <a:xfrm>
            <a:off x="8501844" y="786194"/>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387643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1358081E-12C2-4725-925F-778072E6DE70}"/>
              </a:ext>
            </a:extLst>
          </p:cNvPr>
          <p:cNvSpPr>
            <a:spLocks noGrp="1"/>
          </p:cNvSpPr>
          <p:nvPr>
            <p:ph type="ftr" sz="quarter" idx="11"/>
          </p:nvPr>
        </p:nvSpPr>
        <p:spPr>
          <a:xfrm>
            <a:off x="3533775" y="6338308"/>
            <a:ext cx="5124450" cy="365125"/>
          </a:xfrm>
        </p:spPr>
        <p:txBody>
          <a:bodyPr/>
          <a:lstStyle/>
          <a:p>
            <a:pPr algn="ctr"/>
            <a:r>
              <a:rPr lang="en-US" dirty="0">
                <a:solidFill>
                  <a:srgbClr val="0070C0"/>
                </a:solidFill>
              </a:rPr>
              <a:t>Confidential</a:t>
            </a:r>
          </a:p>
        </p:txBody>
      </p:sp>
      <p:sp>
        <p:nvSpPr>
          <p:cNvPr id="5" name="Slide Number Placeholder 4">
            <a:extLst>
              <a:ext uri="{FF2B5EF4-FFF2-40B4-BE49-F238E27FC236}">
                <a16:creationId xmlns="" xmlns:a16="http://schemas.microsoft.com/office/drawing/2014/main" id="{77426422-7F39-4181-A2E7-0F536EFE9693}"/>
              </a:ext>
            </a:extLst>
          </p:cNvPr>
          <p:cNvSpPr>
            <a:spLocks noGrp="1"/>
          </p:cNvSpPr>
          <p:nvPr>
            <p:ph type="sldNum" sz="quarter" idx="12"/>
          </p:nvPr>
        </p:nvSpPr>
        <p:spPr/>
        <p:txBody>
          <a:bodyPr/>
          <a:lstStyle/>
          <a:p>
            <a:fld id="{6D22F896-40B5-4ADD-8801-0D06FADFA095}" type="slidenum">
              <a:rPr lang="en-US" smtClean="0">
                <a:solidFill>
                  <a:srgbClr val="0070C0"/>
                </a:solidFill>
              </a:rPr>
              <a:pPr/>
              <a:t>13</a:t>
            </a:fld>
            <a:endParaRPr lang="en-US" dirty="0">
              <a:solidFill>
                <a:srgbClr val="0070C0"/>
              </a:solidFill>
            </a:endParaRPr>
          </a:p>
        </p:txBody>
      </p:sp>
      <p:sp>
        <p:nvSpPr>
          <p:cNvPr id="6" name="Rectangle 15"/>
          <p:cNvSpPr>
            <a:spLocks noChangeArrowheads="1"/>
          </p:cNvSpPr>
          <p:nvPr/>
        </p:nvSpPr>
        <p:spPr bwMode="auto">
          <a:xfrm>
            <a:off x="2519508" y="53748"/>
            <a:ext cx="7152984" cy="830997"/>
          </a:xfrm>
          <a:prstGeom prst="rect">
            <a:avLst/>
          </a:prstGeom>
        </p:spPr>
        <p:txBody>
          <a:bodyPr wrap="square">
            <a:spAutoFit/>
          </a:bodyPr>
          <a:lstStyle/>
          <a:p>
            <a:r>
              <a:rPr lang="zh-CN" altLang="en-US" sz="4800" dirty="0" smtClean="0">
                <a:latin typeface="楷体" panose="02010609060101010101" pitchFamily="49" charset="-122"/>
                <a:ea typeface="楷体" panose="02010609060101010101" pitchFamily="49" charset="-122"/>
              </a:rPr>
              <a:t>十二</a:t>
            </a:r>
            <a:r>
              <a:rPr lang="en-US" altLang="zh-CN" sz="4800" dirty="0" smtClean="0">
                <a:latin typeface="楷体" panose="02010609060101010101" pitchFamily="49" charset="-122"/>
                <a:ea typeface="楷体" panose="02010609060101010101" pitchFamily="49" charset="-122"/>
              </a:rPr>
              <a:t>.</a:t>
            </a:r>
            <a:r>
              <a:rPr lang="zh-CN" altLang="en-US" sz="4800" dirty="0">
                <a:latin typeface="楷体" panose="02010609060101010101" pitchFamily="49" charset="-122"/>
                <a:ea typeface="楷体" panose="02010609060101010101" pitchFamily="49" charset="-122"/>
              </a:rPr>
              <a:t>管制</a:t>
            </a:r>
            <a:r>
              <a:rPr lang="zh-CN" altLang="en-US" sz="4800" dirty="0" smtClean="0">
                <a:latin typeface="楷体" panose="02010609060101010101" pitchFamily="49" charset="-122"/>
                <a:ea typeface="楷体" panose="02010609060101010101" pitchFamily="49" charset="-122"/>
              </a:rPr>
              <a:t>图的判读方法</a:t>
            </a:r>
            <a:endParaRPr lang="zh-CN" altLang="en-US" sz="4800" dirty="0">
              <a:latin typeface="楷体" panose="02010609060101010101" pitchFamily="49" charset="-122"/>
              <a:ea typeface="楷体" panose="02010609060101010101" pitchFamily="49" charset="-122"/>
            </a:endParaRPr>
          </a:p>
        </p:txBody>
      </p:sp>
      <p:sp>
        <p:nvSpPr>
          <p:cNvPr id="53" name="矩形 52"/>
          <p:cNvSpPr/>
          <p:nvPr/>
        </p:nvSpPr>
        <p:spPr>
          <a:xfrm>
            <a:off x="0" y="1310010"/>
            <a:ext cx="7173532" cy="523220"/>
          </a:xfrm>
          <a:prstGeom prst="rect">
            <a:avLst/>
          </a:prstGeom>
        </p:spPr>
        <p:txBody>
          <a:bodyPr wrap="square">
            <a:spAutoFit/>
          </a:bodyPr>
          <a:lstStyle/>
          <a:p>
            <a:r>
              <a:rPr lang="zh-CN" altLang="en-US" sz="2800" dirty="0">
                <a:latin typeface="楷体" panose="02010609060101010101" pitchFamily="49" charset="-122"/>
                <a:ea typeface="楷体" panose="02010609060101010101" pitchFamily="49" charset="-122"/>
              </a:rPr>
              <a:t>管制图的判读</a:t>
            </a:r>
            <a:r>
              <a:rPr lang="zh-CN" altLang="en-US" sz="2800" dirty="0" smtClean="0">
                <a:latin typeface="楷体" panose="02010609060101010101" pitchFamily="49" charset="-122"/>
                <a:ea typeface="楷体" panose="02010609060101010101" pitchFamily="49" charset="-122"/>
              </a:rPr>
              <a:t>方法</a:t>
            </a:r>
            <a:r>
              <a:rPr lang="en-US" altLang="zh-TW" sz="2800" dirty="0" smtClean="0">
                <a:latin typeface="楷体" panose="02010609060101010101" pitchFamily="49" charset="-122"/>
                <a:ea typeface="楷体" panose="02010609060101010101" pitchFamily="49" charset="-122"/>
              </a:rPr>
              <a:t>(</a:t>
            </a:r>
            <a:r>
              <a:rPr lang="en-US" altLang="zh-CN" sz="2800" dirty="0" smtClean="0">
                <a:latin typeface="楷体" panose="02010609060101010101" pitchFamily="49" charset="-122"/>
                <a:ea typeface="楷体" panose="02010609060101010101" pitchFamily="49" charset="-122"/>
              </a:rPr>
              <a:t>SPC</a:t>
            </a:r>
            <a:r>
              <a:rPr lang="zh-CN" altLang="en-US" sz="2800" dirty="0" smtClean="0">
                <a:latin typeface="楷体" panose="02010609060101010101" pitchFamily="49" charset="-122"/>
                <a:ea typeface="楷体" panose="02010609060101010101" pitchFamily="49" charset="-122"/>
              </a:rPr>
              <a:t>八大检</a:t>
            </a:r>
            <a:r>
              <a:rPr lang="zh-CN" altLang="en-US" sz="2800" dirty="0">
                <a:latin typeface="楷体" panose="02010609060101010101" pitchFamily="49" charset="-122"/>
                <a:ea typeface="楷体" panose="02010609060101010101" pitchFamily="49" charset="-122"/>
              </a:rPr>
              <a:t>定</a:t>
            </a:r>
            <a:r>
              <a:rPr lang="zh-CN" altLang="en-US" sz="2800" dirty="0" smtClean="0">
                <a:latin typeface="楷体" panose="02010609060101010101" pitchFamily="49" charset="-122"/>
                <a:ea typeface="楷体" panose="02010609060101010101" pitchFamily="49" charset="-122"/>
              </a:rPr>
              <a:t>规则</a:t>
            </a:r>
            <a:r>
              <a:rPr lang="en-US" altLang="zh-CN" sz="2800" dirty="0" smtClean="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a:t>
            </a:r>
            <a:endParaRPr lang="zh-CN" altLang="en-US" sz="2800" dirty="0">
              <a:latin typeface="楷体" panose="02010609060101010101" pitchFamily="49" charset="-122"/>
              <a:ea typeface="楷体" panose="02010609060101010101" pitchFamily="49" charset="-122"/>
            </a:endParaRPr>
          </a:p>
        </p:txBody>
      </p:sp>
      <p:sp>
        <p:nvSpPr>
          <p:cNvPr id="64" name="矩形 63"/>
          <p:cNvSpPr/>
          <p:nvPr/>
        </p:nvSpPr>
        <p:spPr>
          <a:xfrm>
            <a:off x="6096000" y="1998001"/>
            <a:ext cx="1723549" cy="461665"/>
          </a:xfrm>
          <a:prstGeom prst="rect">
            <a:avLst/>
          </a:prstGeom>
        </p:spPr>
        <p:txBody>
          <a:bodyPr wrap="none">
            <a:spAutoFit/>
          </a:bodyPr>
          <a:lstStyle/>
          <a:p>
            <a:r>
              <a:rPr lang="zh-CN" altLang="en-US" sz="2400" dirty="0" smtClean="0">
                <a:latin typeface="楷体" panose="02010609060101010101" pitchFamily="49" charset="-122"/>
                <a:ea typeface="楷体" panose="02010609060101010101" pitchFamily="49" charset="-122"/>
              </a:rPr>
              <a:t>举例说明：</a:t>
            </a:r>
            <a:endParaRPr lang="zh-CN" altLang="en-US" sz="2400" dirty="0"/>
          </a:p>
        </p:txBody>
      </p:sp>
      <p:sp>
        <p:nvSpPr>
          <p:cNvPr id="21" name="Text Box 7"/>
          <p:cNvSpPr txBox="1">
            <a:spLocks noChangeArrowheads="1"/>
          </p:cNvSpPr>
          <p:nvPr/>
        </p:nvSpPr>
        <p:spPr bwMode="auto">
          <a:xfrm>
            <a:off x="8500787" y="750876"/>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74" y="1833230"/>
            <a:ext cx="5339970" cy="41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p:cNvPicPr>
            <a:picLocks noChangeAspect="1"/>
          </p:cNvPicPr>
          <p:nvPr/>
        </p:nvPicPr>
        <p:blipFill>
          <a:blip r:embed="rId3"/>
          <a:stretch>
            <a:fillRect/>
          </a:stretch>
        </p:blipFill>
        <p:spPr>
          <a:xfrm>
            <a:off x="9288261" y="2987534"/>
            <a:ext cx="2464572" cy="1187959"/>
          </a:xfrm>
          <a:prstGeom prst="rect">
            <a:avLst/>
          </a:prstGeom>
        </p:spPr>
      </p:pic>
      <p:pic>
        <p:nvPicPr>
          <p:cNvPr id="24" name="图片 23"/>
          <p:cNvPicPr>
            <a:picLocks noChangeAspect="1"/>
          </p:cNvPicPr>
          <p:nvPr/>
        </p:nvPicPr>
        <p:blipFill>
          <a:blip r:embed="rId4"/>
          <a:stretch>
            <a:fillRect/>
          </a:stretch>
        </p:blipFill>
        <p:spPr>
          <a:xfrm>
            <a:off x="6175383" y="4576234"/>
            <a:ext cx="2458746" cy="1159345"/>
          </a:xfrm>
          <a:prstGeom prst="rect">
            <a:avLst/>
          </a:prstGeom>
        </p:spPr>
      </p:pic>
      <p:pic>
        <p:nvPicPr>
          <p:cNvPr id="25" name="图片 24"/>
          <p:cNvPicPr>
            <a:picLocks noChangeAspect="1"/>
          </p:cNvPicPr>
          <p:nvPr/>
        </p:nvPicPr>
        <p:blipFill>
          <a:blip r:embed="rId5"/>
          <a:stretch>
            <a:fillRect/>
          </a:stretch>
        </p:blipFill>
        <p:spPr>
          <a:xfrm>
            <a:off x="8959523" y="4607443"/>
            <a:ext cx="2686051" cy="1177123"/>
          </a:xfrm>
          <a:prstGeom prst="rect">
            <a:avLst/>
          </a:prstGeom>
        </p:spPr>
      </p:pic>
      <p:pic>
        <p:nvPicPr>
          <p:cNvPr id="26" name="图片 25"/>
          <p:cNvPicPr>
            <a:picLocks noChangeAspect="1"/>
          </p:cNvPicPr>
          <p:nvPr/>
        </p:nvPicPr>
        <p:blipFill>
          <a:blip r:embed="rId6"/>
          <a:stretch>
            <a:fillRect/>
          </a:stretch>
        </p:blipFill>
        <p:spPr>
          <a:xfrm>
            <a:off x="6252872" y="2826854"/>
            <a:ext cx="2761445" cy="1346205"/>
          </a:xfrm>
          <a:prstGeom prst="rect">
            <a:avLst/>
          </a:prstGeom>
        </p:spPr>
      </p:pic>
      <p:sp>
        <p:nvSpPr>
          <p:cNvPr id="27" name="矩形 26"/>
          <p:cNvSpPr/>
          <p:nvPr/>
        </p:nvSpPr>
        <p:spPr>
          <a:xfrm>
            <a:off x="6147974" y="4190914"/>
            <a:ext cx="1898277" cy="338554"/>
          </a:xfrm>
          <a:prstGeom prst="rect">
            <a:avLst/>
          </a:prstGeom>
        </p:spPr>
        <p:txBody>
          <a:bodyPr wrap="none">
            <a:spAutoFit/>
          </a:bodyPr>
          <a:lstStyle/>
          <a:p>
            <a:r>
              <a:rPr lang="zh-CN" altLang="en-US" sz="1600" dirty="0" smtClean="0">
                <a:latin typeface="楷体" panose="02010609060101010101" pitchFamily="49" charset="-122"/>
                <a:ea typeface="楷体" panose="02010609060101010101" pitchFamily="49" charset="-122"/>
              </a:rPr>
              <a:t>规则</a:t>
            </a:r>
            <a:r>
              <a:rPr lang="en-US" altLang="zh-CN" sz="1600" dirty="0">
                <a:latin typeface="楷体" panose="02010609060101010101" pitchFamily="49" charset="-122"/>
                <a:ea typeface="楷体" panose="02010609060101010101" pitchFamily="49" charset="-122"/>
              </a:rPr>
              <a:t>5</a:t>
            </a:r>
            <a:r>
              <a:rPr lang="en-US" altLang="zh-CN" sz="1600" dirty="0" smtClean="0">
                <a:latin typeface="楷体" panose="02010609060101010101" pitchFamily="49" charset="-122"/>
                <a:ea typeface="楷体" panose="02010609060101010101" pitchFamily="49" charset="-122"/>
              </a:rPr>
              <a:t>(</a:t>
            </a:r>
            <a:r>
              <a:rPr lang="en-US" altLang="zh-CN" sz="1600" dirty="0" smtClean="0"/>
              <a:t>3 </a:t>
            </a:r>
            <a:r>
              <a:rPr lang="zh-CN" altLang="en-US" sz="1600" dirty="0"/>
              <a:t>分之 </a:t>
            </a:r>
            <a:r>
              <a:rPr lang="en-US" altLang="zh-CN" sz="1600" dirty="0" smtClean="0"/>
              <a:t>2A)</a:t>
            </a:r>
            <a:r>
              <a:rPr lang="zh-CN" altLang="en-US" sz="1600" dirty="0" smtClean="0">
                <a:latin typeface="楷体" panose="02010609060101010101" pitchFamily="49" charset="-122"/>
                <a:ea typeface="楷体" panose="02010609060101010101" pitchFamily="49" charset="-122"/>
              </a:rPr>
              <a:t>：</a:t>
            </a:r>
            <a:endParaRPr lang="zh-CN" altLang="en-US" sz="1600" dirty="0"/>
          </a:p>
        </p:txBody>
      </p:sp>
      <p:sp>
        <p:nvSpPr>
          <p:cNvPr id="28" name="矩形 27"/>
          <p:cNvSpPr/>
          <p:nvPr/>
        </p:nvSpPr>
        <p:spPr>
          <a:xfrm>
            <a:off x="9153807" y="4198489"/>
            <a:ext cx="1928733" cy="338554"/>
          </a:xfrm>
          <a:prstGeom prst="rect">
            <a:avLst/>
          </a:prstGeom>
        </p:spPr>
        <p:txBody>
          <a:bodyPr wrap="none">
            <a:spAutoFit/>
          </a:bodyPr>
          <a:lstStyle/>
          <a:p>
            <a:r>
              <a:rPr lang="zh-CN" altLang="en-US" sz="1600" dirty="0" smtClean="0">
                <a:latin typeface="楷体" panose="02010609060101010101" pitchFamily="49" charset="-122"/>
                <a:ea typeface="楷体" panose="02010609060101010101" pitchFamily="49" charset="-122"/>
              </a:rPr>
              <a:t>规则</a:t>
            </a:r>
            <a:r>
              <a:rPr lang="en-US" altLang="zh-CN" sz="1600" dirty="0">
                <a:latin typeface="楷体" panose="02010609060101010101" pitchFamily="49" charset="-122"/>
                <a:ea typeface="楷体" panose="02010609060101010101" pitchFamily="49" charset="-122"/>
              </a:rPr>
              <a:t>6</a:t>
            </a:r>
            <a:r>
              <a:rPr lang="en-US" altLang="zh-CN" sz="1600" dirty="0" smtClean="0">
                <a:latin typeface="楷体" panose="02010609060101010101" pitchFamily="49" charset="-122"/>
                <a:ea typeface="楷体" panose="02010609060101010101" pitchFamily="49" charset="-122"/>
              </a:rPr>
              <a:t>(5</a:t>
            </a:r>
            <a:r>
              <a:rPr lang="zh-CN" altLang="en-US" sz="1600" dirty="0" smtClean="0">
                <a:latin typeface="楷体" panose="02010609060101010101" pitchFamily="49" charset="-122"/>
                <a:ea typeface="楷体" panose="02010609060101010101" pitchFamily="49" charset="-122"/>
              </a:rPr>
              <a:t>分之４</a:t>
            </a:r>
            <a:r>
              <a:rPr lang="en-US" altLang="zh-CN" sz="1600" dirty="0">
                <a:latin typeface="楷体" panose="02010609060101010101" pitchFamily="49" charset="-122"/>
                <a:ea typeface="楷体" panose="02010609060101010101" pitchFamily="49" charset="-122"/>
              </a:rPr>
              <a:t>B)</a:t>
            </a:r>
            <a:r>
              <a:rPr lang="zh-CN" altLang="en-US" sz="1600" dirty="0">
                <a:latin typeface="楷体" panose="02010609060101010101" pitchFamily="49" charset="-122"/>
                <a:ea typeface="楷体" panose="02010609060101010101" pitchFamily="49" charset="-122"/>
              </a:rPr>
              <a:t>：</a:t>
            </a:r>
          </a:p>
        </p:txBody>
      </p:sp>
      <p:sp>
        <p:nvSpPr>
          <p:cNvPr id="29" name="矩形 28"/>
          <p:cNvSpPr/>
          <p:nvPr/>
        </p:nvSpPr>
        <p:spPr>
          <a:xfrm>
            <a:off x="9236020" y="2593196"/>
            <a:ext cx="902811" cy="338554"/>
          </a:xfrm>
          <a:prstGeom prst="rect">
            <a:avLst/>
          </a:prstGeom>
        </p:spPr>
        <p:txBody>
          <a:bodyPr wrap="none">
            <a:spAutoFit/>
          </a:bodyPr>
          <a:lstStyle/>
          <a:p>
            <a:r>
              <a:rPr lang="zh-CN" altLang="en-US" sz="1600" dirty="0" smtClean="0">
                <a:latin typeface="楷体" panose="02010609060101010101" pitchFamily="49" charset="-122"/>
                <a:ea typeface="楷体" panose="02010609060101010101" pitchFamily="49" charset="-122"/>
              </a:rPr>
              <a:t>规则</a:t>
            </a:r>
            <a:r>
              <a:rPr lang="en-US" altLang="zh-CN" sz="1600" dirty="0" smtClean="0">
                <a:latin typeface="楷体" panose="02010609060101010101" pitchFamily="49" charset="-122"/>
                <a:ea typeface="楷体" panose="02010609060101010101" pitchFamily="49" charset="-122"/>
              </a:rPr>
              <a:t>8</a:t>
            </a:r>
            <a:r>
              <a:rPr lang="zh-CN" altLang="en-US" sz="1600" dirty="0">
                <a:latin typeface="楷体" panose="02010609060101010101" pitchFamily="49" charset="-122"/>
                <a:ea typeface="楷体" panose="02010609060101010101" pitchFamily="49" charset="-122"/>
                <a:sym typeface="Wingdings" panose="05000000000000000000" pitchFamily="2" charset="2"/>
              </a:rPr>
              <a:t>：</a:t>
            </a:r>
            <a:endParaRPr lang="zh-CN" altLang="en-US" sz="1600" dirty="0"/>
          </a:p>
        </p:txBody>
      </p:sp>
      <p:sp>
        <p:nvSpPr>
          <p:cNvPr id="30" name="矩形 29"/>
          <p:cNvSpPr/>
          <p:nvPr/>
        </p:nvSpPr>
        <p:spPr>
          <a:xfrm>
            <a:off x="6175383" y="2497529"/>
            <a:ext cx="902811" cy="338554"/>
          </a:xfrm>
          <a:prstGeom prst="rect">
            <a:avLst/>
          </a:prstGeom>
        </p:spPr>
        <p:txBody>
          <a:bodyPr wrap="none">
            <a:spAutoFit/>
          </a:bodyPr>
          <a:lstStyle/>
          <a:p>
            <a:r>
              <a:rPr lang="zh-CN" altLang="en-US" sz="1600" dirty="0" smtClean="0">
                <a:latin typeface="楷体" panose="02010609060101010101" pitchFamily="49" charset="-122"/>
                <a:ea typeface="楷体" panose="02010609060101010101" pitchFamily="49" charset="-122"/>
              </a:rPr>
              <a:t>规则</a:t>
            </a:r>
            <a:r>
              <a:rPr lang="en-US" altLang="zh-CN" sz="1600" dirty="0">
                <a:latin typeface="楷体" panose="02010609060101010101" pitchFamily="49" charset="-122"/>
                <a:ea typeface="楷体" panose="02010609060101010101" pitchFamily="49" charset="-122"/>
              </a:rPr>
              <a:t>3</a:t>
            </a:r>
            <a:r>
              <a:rPr lang="zh-CN" altLang="en-US" sz="1600" dirty="0" smtClean="0">
                <a:latin typeface="楷体" panose="02010609060101010101" pitchFamily="49" charset="-122"/>
                <a:ea typeface="楷体" panose="02010609060101010101" pitchFamily="49" charset="-122"/>
              </a:rPr>
              <a:t>：</a:t>
            </a:r>
            <a:endParaRPr lang="zh-CN" altLang="en-US" sz="1600" dirty="0"/>
          </a:p>
        </p:txBody>
      </p:sp>
    </p:spTree>
    <p:extLst>
      <p:ext uri="{BB962C8B-B14F-4D97-AF65-F5344CB8AC3E}">
        <p14:creationId xmlns:p14="http://schemas.microsoft.com/office/powerpoint/2010/main" val="123829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2351065" y="3837905"/>
            <a:ext cx="6461707" cy="2551919"/>
          </a:xfrm>
          <a:prstGeom prst="rect">
            <a:avLst/>
          </a:prstGeom>
        </p:spPr>
      </p:pic>
      <p:sp>
        <p:nvSpPr>
          <p:cNvPr id="4" name="Footer Placeholder 3">
            <a:extLst>
              <a:ext uri="{FF2B5EF4-FFF2-40B4-BE49-F238E27FC236}">
                <a16:creationId xmlns="" xmlns:a16="http://schemas.microsoft.com/office/drawing/2014/main" id="{1358081E-12C2-4725-925F-778072E6DE70}"/>
              </a:ext>
            </a:extLst>
          </p:cNvPr>
          <p:cNvSpPr>
            <a:spLocks noGrp="1"/>
          </p:cNvSpPr>
          <p:nvPr>
            <p:ph type="ftr" sz="quarter" idx="11"/>
          </p:nvPr>
        </p:nvSpPr>
        <p:spPr>
          <a:xfrm>
            <a:off x="3533775" y="6338308"/>
            <a:ext cx="5124450" cy="365125"/>
          </a:xfrm>
        </p:spPr>
        <p:txBody>
          <a:bodyPr/>
          <a:lstStyle/>
          <a:p>
            <a:pPr algn="ctr"/>
            <a:r>
              <a:rPr lang="en-US" dirty="0">
                <a:solidFill>
                  <a:srgbClr val="0070C0"/>
                </a:solidFill>
              </a:rPr>
              <a:t>Confidential</a:t>
            </a:r>
          </a:p>
        </p:txBody>
      </p:sp>
      <p:sp>
        <p:nvSpPr>
          <p:cNvPr id="5" name="Slide Number Placeholder 4">
            <a:extLst>
              <a:ext uri="{FF2B5EF4-FFF2-40B4-BE49-F238E27FC236}">
                <a16:creationId xmlns="" xmlns:a16="http://schemas.microsoft.com/office/drawing/2014/main" id="{77426422-7F39-4181-A2E7-0F536EFE9693}"/>
              </a:ext>
            </a:extLst>
          </p:cNvPr>
          <p:cNvSpPr>
            <a:spLocks noGrp="1"/>
          </p:cNvSpPr>
          <p:nvPr>
            <p:ph type="sldNum" sz="quarter" idx="12"/>
          </p:nvPr>
        </p:nvSpPr>
        <p:spPr/>
        <p:txBody>
          <a:bodyPr/>
          <a:lstStyle/>
          <a:p>
            <a:fld id="{6D22F896-40B5-4ADD-8801-0D06FADFA095}" type="slidenum">
              <a:rPr lang="en-US" smtClean="0">
                <a:solidFill>
                  <a:srgbClr val="0070C0"/>
                </a:solidFill>
              </a:rPr>
              <a:pPr/>
              <a:t>14</a:t>
            </a:fld>
            <a:endParaRPr lang="en-US" dirty="0">
              <a:solidFill>
                <a:srgbClr val="0070C0"/>
              </a:solidFill>
            </a:endParaRPr>
          </a:p>
        </p:txBody>
      </p:sp>
      <p:sp>
        <p:nvSpPr>
          <p:cNvPr id="6" name="Rectangle 15"/>
          <p:cNvSpPr>
            <a:spLocks noChangeArrowheads="1"/>
          </p:cNvSpPr>
          <p:nvPr/>
        </p:nvSpPr>
        <p:spPr bwMode="auto">
          <a:xfrm>
            <a:off x="2519508" y="104094"/>
            <a:ext cx="7152984" cy="830997"/>
          </a:xfrm>
          <a:prstGeom prst="rect">
            <a:avLst/>
          </a:prstGeom>
        </p:spPr>
        <p:txBody>
          <a:bodyPr wrap="square">
            <a:spAutoFit/>
          </a:bodyPr>
          <a:lstStyle/>
          <a:p>
            <a:pPr algn="ctr">
              <a:spcAft>
                <a:spcPts val="1200"/>
              </a:spcAft>
            </a:pPr>
            <a:r>
              <a:rPr lang="zh-CN" altLang="en-US" sz="4800" dirty="0" smtClean="0">
                <a:latin typeface="楷体" panose="02010609060101010101" pitchFamily="49" charset="-122"/>
                <a:ea typeface="楷体" panose="02010609060101010101" pitchFamily="49" charset="-122"/>
              </a:rPr>
              <a:t>十三</a:t>
            </a:r>
            <a:r>
              <a:rPr lang="en-US" altLang="zh-CN" sz="4800" dirty="0" smtClean="0">
                <a:latin typeface="楷体" panose="02010609060101010101" pitchFamily="49" charset="-122"/>
                <a:ea typeface="楷体" panose="02010609060101010101" pitchFamily="49" charset="-122"/>
              </a:rPr>
              <a:t>.SPC</a:t>
            </a:r>
            <a:r>
              <a:rPr lang="zh-TW" altLang="zh-CN" sz="4800" dirty="0">
                <a:latin typeface="楷体" panose="02010609060101010101" pitchFamily="49" charset="-122"/>
                <a:ea typeface="楷体" panose="02010609060101010101" pitchFamily="49" charset="-122"/>
              </a:rPr>
              <a:t>能解決</a:t>
            </a:r>
            <a:r>
              <a:rPr lang="zh-TW" altLang="zh-CN" sz="4800" dirty="0" smtClean="0">
                <a:latin typeface="楷体" panose="02010609060101010101" pitchFamily="49" charset="-122"/>
                <a:ea typeface="楷体" panose="02010609060101010101" pitchFamily="49" charset="-122"/>
              </a:rPr>
              <a:t>之</a:t>
            </a:r>
            <a:r>
              <a:rPr lang="zh-CN" altLang="en-US" sz="4800" dirty="0" smtClean="0">
                <a:latin typeface="楷体" panose="02010609060101010101" pitchFamily="49" charset="-122"/>
                <a:ea typeface="楷体" panose="02010609060101010101" pitchFamily="49" charset="-122"/>
              </a:rPr>
              <a:t>问题</a:t>
            </a:r>
            <a:endParaRPr lang="zh-CN" altLang="zh-CN" sz="4800" dirty="0">
              <a:latin typeface="楷体" panose="02010609060101010101" pitchFamily="49" charset="-122"/>
              <a:ea typeface="楷体" panose="02010609060101010101" pitchFamily="49" charset="-122"/>
            </a:endParaRPr>
          </a:p>
        </p:txBody>
      </p:sp>
      <p:sp>
        <p:nvSpPr>
          <p:cNvPr id="2" name="矩形 1"/>
          <p:cNvSpPr/>
          <p:nvPr/>
        </p:nvSpPr>
        <p:spPr>
          <a:xfrm>
            <a:off x="553792" y="1453761"/>
            <a:ext cx="10800008" cy="3016210"/>
          </a:xfrm>
          <a:prstGeom prst="rect">
            <a:avLst/>
          </a:prstGeom>
        </p:spPr>
        <p:txBody>
          <a:bodyPr wrap="square">
            <a:spAutoFit/>
          </a:bodyPr>
          <a:lstStyle/>
          <a:p>
            <a:pPr lvl="0" algn="just">
              <a:lnSpc>
                <a:spcPts val="3800"/>
              </a:lnSpc>
              <a:spcAft>
                <a:spcPts val="0"/>
              </a:spcAft>
            </a:pPr>
            <a:r>
              <a:rPr lang="zh-CN" altLang="en-US" sz="2800" dirty="0" smtClean="0">
                <a:latin typeface="楷体" panose="02010609060101010101" pitchFamily="49" charset="-122"/>
                <a:ea typeface="楷体" panose="02010609060101010101" pitchFamily="49" charset="-122"/>
              </a:rPr>
              <a:t>一：经济性：有效的抽样管制</a:t>
            </a:r>
            <a:r>
              <a:rPr lang="en-US" altLang="zh-CN" sz="2800" dirty="0" smtClean="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不用全数检验</a:t>
            </a:r>
            <a:r>
              <a:rPr lang="en-US" altLang="zh-CN" sz="2800" dirty="0" smtClean="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得以控制成本</a:t>
            </a:r>
            <a:r>
              <a:rPr lang="en-US" altLang="zh-CN" sz="2800" dirty="0" smtClean="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使制程稳定</a:t>
            </a:r>
            <a:r>
              <a:rPr lang="en-US" altLang="zh-CN" sz="2800" dirty="0" smtClean="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能掌握品质</a:t>
            </a:r>
            <a:r>
              <a:rPr lang="en-US" altLang="zh-CN" sz="2800" dirty="0" smtClean="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成本与交期</a:t>
            </a:r>
            <a:r>
              <a:rPr lang="en-US" altLang="zh-CN" sz="2800" dirty="0" smtClean="0">
                <a:latin typeface="楷体" panose="02010609060101010101" pitchFamily="49" charset="-122"/>
                <a:ea typeface="楷体" panose="02010609060101010101" pitchFamily="49" charset="-122"/>
              </a:rPr>
              <a:t>.</a:t>
            </a:r>
            <a:endParaRPr lang="en-US" altLang="zh-CN" sz="2800" dirty="0">
              <a:latin typeface="楷体" panose="02010609060101010101" pitchFamily="49" charset="-122"/>
              <a:ea typeface="楷体" panose="02010609060101010101" pitchFamily="49" charset="-122"/>
            </a:endParaRPr>
          </a:p>
          <a:p>
            <a:pPr lvl="0" algn="just">
              <a:lnSpc>
                <a:spcPts val="3800"/>
              </a:lnSpc>
              <a:spcAft>
                <a:spcPts val="0"/>
              </a:spcAft>
            </a:pPr>
            <a:r>
              <a:rPr lang="zh-CN" altLang="en-US" sz="2800" dirty="0" smtClean="0">
                <a:latin typeface="楷体" panose="02010609060101010101" pitchFamily="49" charset="-122"/>
                <a:ea typeface="楷体" panose="02010609060101010101" pitchFamily="49" charset="-122"/>
              </a:rPr>
              <a:t>二：预警性</a:t>
            </a:r>
            <a:r>
              <a:rPr lang="zh-TW" altLang="zh-CN" sz="2800" dirty="0" smtClean="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制程异常趋势可即时对策</a:t>
            </a:r>
            <a:r>
              <a:rPr lang="en-US" altLang="zh-CN" sz="2800" dirty="0" smtClean="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预防整批不良</a:t>
            </a:r>
            <a:r>
              <a:rPr lang="en-US" altLang="zh-CN" sz="2800" dirty="0" smtClean="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以减少浪费</a:t>
            </a:r>
            <a:r>
              <a:rPr lang="en-US" altLang="zh-CN" sz="2800" dirty="0" smtClean="0">
                <a:latin typeface="楷体" panose="02010609060101010101" pitchFamily="49" charset="-122"/>
                <a:ea typeface="楷体" panose="02010609060101010101" pitchFamily="49" charset="-122"/>
              </a:rPr>
              <a:t>.</a:t>
            </a:r>
            <a:endParaRPr lang="zh-CN" altLang="zh-CN" sz="2800" dirty="0" smtClean="0">
              <a:latin typeface="楷体" panose="02010609060101010101" pitchFamily="49" charset="-122"/>
              <a:ea typeface="楷体" panose="02010609060101010101" pitchFamily="49" charset="-122"/>
            </a:endParaRPr>
          </a:p>
          <a:p>
            <a:pPr lvl="0" algn="just">
              <a:lnSpc>
                <a:spcPts val="3800"/>
              </a:lnSpc>
              <a:spcAft>
                <a:spcPts val="0"/>
              </a:spcAft>
            </a:pPr>
            <a:r>
              <a:rPr lang="zh-CN" altLang="en-US" sz="2800" dirty="0" smtClean="0">
                <a:latin typeface="楷体" panose="02010609060101010101" pitchFamily="49" charset="-122"/>
                <a:ea typeface="楷体" panose="02010609060101010101" pitchFamily="49" charset="-122"/>
              </a:rPr>
              <a:t>三：分辨特殊原因</a:t>
            </a:r>
            <a:r>
              <a:rPr lang="zh-TW" altLang="zh-CN" sz="2800" dirty="0" smtClean="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做为局部问题对策或管理阶层系统改进之参考</a:t>
            </a:r>
            <a:r>
              <a:rPr lang="en-US" altLang="zh-CN" sz="2800" dirty="0" smtClean="0">
                <a:latin typeface="楷体" panose="02010609060101010101" pitchFamily="49" charset="-122"/>
                <a:ea typeface="楷体" panose="02010609060101010101" pitchFamily="49" charset="-122"/>
              </a:rPr>
              <a:t>.</a:t>
            </a:r>
            <a:endParaRPr lang="zh-CN" altLang="zh-CN" sz="2800" dirty="0" smtClean="0">
              <a:latin typeface="楷体" panose="02010609060101010101" pitchFamily="49" charset="-122"/>
              <a:ea typeface="楷体" panose="02010609060101010101" pitchFamily="49" charset="-122"/>
            </a:endParaRPr>
          </a:p>
          <a:p>
            <a:pPr lvl="0" algn="just">
              <a:lnSpc>
                <a:spcPts val="3800"/>
              </a:lnSpc>
              <a:spcAft>
                <a:spcPts val="0"/>
              </a:spcAft>
            </a:pPr>
            <a:r>
              <a:rPr lang="zh-CN" altLang="en-US" sz="2800" dirty="0" smtClean="0">
                <a:latin typeface="楷体" panose="02010609060101010101" pitchFamily="49" charset="-122"/>
                <a:ea typeface="楷体" panose="02010609060101010101" pitchFamily="49" charset="-122"/>
              </a:rPr>
              <a:t>四：善用机器设备：估计机器能力</a:t>
            </a:r>
            <a:r>
              <a:rPr lang="en-US" altLang="zh-CN" sz="2800" dirty="0" smtClean="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妥善安排适当机器生产适当零件</a:t>
            </a:r>
            <a:r>
              <a:rPr lang="en-US" altLang="zh-CN" sz="2800" dirty="0" smtClean="0">
                <a:latin typeface="楷体" panose="02010609060101010101" pitchFamily="49" charset="-122"/>
                <a:ea typeface="楷体" panose="02010609060101010101" pitchFamily="49" charset="-122"/>
              </a:rPr>
              <a:t>.</a:t>
            </a:r>
            <a:endParaRPr lang="zh-CN" altLang="zh-CN" sz="2800" dirty="0">
              <a:latin typeface="楷体" panose="02010609060101010101" pitchFamily="49" charset="-122"/>
              <a:ea typeface="楷体" panose="02010609060101010101" pitchFamily="49" charset="-122"/>
            </a:endParaRPr>
          </a:p>
          <a:p>
            <a:pPr lvl="0" algn="just">
              <a:lnSpc>
                <a:spcPts val="3800"/>
              </a:lnSpc>
              <a:spcAft>
                <a:spcPts val="0"/>
              </a:spcAft>
            </a:pPr>
            <a:r>
              <a:rPr lang="zh-CN" altLang="en-US" sz="2800" dirty="0" smtClean="0">
                <a:latin typeface="楷体" panose="02010609060101010101" pitchFamily="49" charset="-122"/>
                <a:ea typeface="楷体" panose="02010609060101010101" pitchFamily="49" charset="-122"/>
              </a:rPr>
              <a:t>五：改善的评估</a:t>
            </a:r>
            <a:r>
              <a:rPr lang="zh-TW" altLang="zh-CN" sz="2800" dirty="0" smtClean="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制程能力可做为改善前后的比较之指标</a:t>
            </a:r>
            <a:r>
              <a:rPr lang="en-US" altLang="zh-CN" sz="2800" dirty="0" smtClean="0">
                <a:latin typeface="楷体" panose="02010609060101010101" pitchFamily="49" charset="-122"/>
                <a:ea typeface="楷体" panose="02010609060101010101" pitchFamily="49" charset="-122"/>
              </a:rPr>
              <a:t>.</a:t>
            </a:r>
            <a:endParaRPr lang="zh-CN" altLang="zh-CN" sz="2800" dirty="0">
              <a:latin typeface="楷体" panose="02010609060101010101" pitchFamily="49" charset="-122"/>
              <a:ea typeface="楷体" panose="02010609060101010101" pitchFamily="49" charset="-122"/>
            </a:endParaRPr>
          </a:p>
        </p:txBody>
      </p:sp>
      <p:sp>
        <p:nvSpPr>
          <p:cNvPr id="7" name="Text Box 7"/>
          <p:cNvSpPr txBox="1">
            <a:spLocks noChangeArrowheads="1"/>
          </p:cNvSpPr>
          <p:nvPr/>
        </p:nvSpPr>
        <p:spPr bwMode="auto">
          <a:xfrm>
            <a:off x="8500787" y="750876"/>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213866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smtClean="0"/>
              <a:t>Confidential</a:t>
            </a:r>
            <a:endParaRPr lang="en-US" dirty="0"/>
          </a:p>
        </p:txBody>
      </p:sp>
      <p:sp>
        <p:nvSpPr>
          <p:cNvPr id="5" name="灯片编号占位符 4"/>
          <p:cNvSpPr>
            <a:spLocks noGrp="1"/>
          </p:cNvSpPr>
          <p:nvPr>
            <p:ph type="sldNum" sz="quarter" idx="12"/>
          </p:nvPr>
        </p:nvSpPr>
        <p:spPr/>
        <p:txBody>
          <a:bodyPr/>
          <a:lstStyle/>
          <a:p>
            <a:fld id="{6D22F896-40B5-4ADD-8801-0D06FADFA095}" type="slidenum">
              <a:rPr lang="en-US" smtClean="0"/>
              <a:pPr/>
              <a:t>15</a:t>
            </a:fld>
            <a:endParaRPr lang="en-US" dirty="0"/>
          </a:p>
        </p:txBody>
      </p:sp>
      <p:sp>
        <p:nvSpPr>
          <p:cNvPr id="6" name="Text Box 6"/>
          <p:cNvSpPr txBox="1">
            <a:spLocks noChangeArrowheads="1"/>
          </p:cNvSpPr>
          <p:nvPr/>
        </p:nvSpPr>
        <p:spPr bwMode="auto">
          <a:xfrm>
            <a:off x="2240394" y="2508170"/>
            <a:ext cx="4374573" cy="2169825"/>
          </a:xfrm>
          <a:prstGeom prst="rect">
            <a:avLst/>
          </a:prstGeom>
          <a:noFill/>
          <a:ln w="9525" algn="ctr">
            <a:noFill/>
            <a:miter lim="800000"/>
            <a:headEnd/>
            <a:tailEnd/>
          </a:ln>
        </p:spPr>
        <p:txBody>
          <a:bodyPr wrap="square">
            <a:spAutoFit/>
          </a:bodyPr>
          <a:lstStyle>
            <a:defPPr>
              <a:defRPr lang="zh-CN"/>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algn="ctr">
              <a:spcBef>
                <a:spcPct val="50000"/>
              </a:spcBef>
            </a:pPr>
            <a:r>
              <a:rPr lang="en-US" altLang="zh-CN" sz="6000" dirty="0">
                <a:solidFill>
                  <a:srgbClr val="0070C0"/>
                </a:solidFill>
                <a:latin typeface="华文楷体" pitchFamily="2" charset="-122"/>
                <a:ea typeface="华文楷体" pitchFamily="2" charset="-122"/>
              </a:rPr>
              <a:t>   </a:t>
            </a:r>
            <a:r>
              <a:rPr lang="zh-CN" altLang="en-US" sz="5400" dirty="0">
                <a:solidFill>
                  <a:srgbClr val="0070C0"/>
                </a:solidFill>
                <a:latin typeface="华文楷体" pitchFamily="2" charset="-122"/>
                <a:ea typeface="华文楷体" pitchFamily="2" charset="-122"/>
              </a:rPr>
              <a:t>周末愉快！</a:t>
            </a:r>
          </a:p>
          <a:p>
            <a:pPr algn="ctr">
              <a:spcBef>
                <a:spcPct val="50000"/>
              </a:spcBef>
            </a:pPr>
            <a:r>
              <a:rPr lang="zh-CN" altLang="en-US" sz="3200" dirty="0">
                <a:solidFill>
                  <a:srgbClr val="0070C0"/>
                </a:solidFill>
                <a:latin typeface="华文楷体" pitchFamily="2" charset="-122"/>
                <a:ea typeface="华文楷体" pitchFamily="2" charset="-122"/>
              </a:rPr>
              <a:t>共创  共进  共赢  共享</a:t>
            </a:r>
          </a:p>
          <a:p>
            <a:pPr algn="r">
              <a:spcBef>
                <a:spcPct val="50000"/>
              </a:spcBef>
            </a:pPr>
            <a:r>
              <a:rPr lang="en-US" altLang="zh-CN" sz="1800" dirty="0">
                <a:solidFill>
                  <a:srgbClr val="0070C0"/>
                </a:solidFill>
                <a:latin typeface="华文楷体" pitchFamily="2" charset="-122"/>
                <a:ea typeface="华文楷体" pitchFamily="2" charset="-122"/>
              </a:rPr>
              <a:t>AEM</a:t>
            </a:r>
            <a:r>
              <a:rPr lang="zh-CN" altLang="en-US" sz="1800" dirty="0">
                <a:solidFill>
                  <a:srgbClr val="0070C0"/>
                </a:solidFill>
                <a:latin typeface="华文楷体" pitchFamily="2" charset="-122"/>
                <a:ea typeface="华文楷体" pitchFamily="2" charset="-122"/>
              </a:rPr>
              <a:t>科技人力资源部</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7640" y="2806225"/>
            <a:ext cx="1573714" cy="1573714"/>
          </a:xfrm>
          <a:prstGeom prst="rect">
            <a:avLst/>
          </a:prstGeom>
        </p:spPr>
      </p:pic>
      <p:sp>
        <p:nvSpPr>
          <p:cNvPr id="8" name="Text Box 7"/>
          <p:cNvSpPr txBox="1">
            <a:spLocks noChangeArrowheads="1"/>
          </p:cNvSpPr>
          <p:nvPr/>
        </p:nvSpPr>
        <p:spPr bwMode="auto">
          <a:xfrm>
            <a:off x="8383829" y="491676"/>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337160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1358081E-12C2-4725-925F-778072E6DE70}"/>
              </a:ext>
            </a:extLst>
          </p:cNvPr>
          <p:cNvSpPr>
            <a:spLocks noGrp="1"/>
          </p:cNvSpPr>
          <p:nvPr>
            <p:ph type="ftr" sz="quarter" idx="11"/>
          </p:nvPr>
        </p:nvSpPr>
        <p:spPr>
          <a:xfrm>
            <a:off x="3533775" y="6338308"/>
            <a:ext cx="5124450" cy="365125"/>
          </a:xfrm>
        </p:spPr>
        <p:txBody>
          <a:bodyPr/>
          <a:lstStyle/>
          <a:p>
            <a:pPr algn="ctr"/>
            <a:r>
              <a:rPr lang="en-US" dirty="0">
                <a:solidFill>
                  <a:schemeClr val="tx1"/>
                </a:solidFill>
                <a:latin typeface="楷体" panose="02010609060101010101" pitchFamily="49" charset="-122"/>
                <a:ea typeface="楷体" panose="02010609060101010101" pitchFamily="49" charset="-122"/>
              </a:rPr>
              <a:t>Confidential</a:t>
            </a:r>
          </a:p>
        </p:txBody>
      </p:sp>
      <p:sp>
        <p:nvSpPr>
          <p:cNvPr id="5" name="Slide Number Placeholder 4">
            <a:extLst>
              <a:ext uri="{FF2B5EF4-FFF2-40B4-BE49-F238E27FC236}">
                <a16:creationId xmlns="" xmlns:a16="http://schemas.microsoft.com/office/drawing/2014/main" id="{77426422-7F39-4181-A2E7-0F536EFE9693}"/>
              </a:ext>
            </a:extLst>
          </p:cNvPr>
          <p:cNvSpPr>
            <a:spLocks noGrp="1"/>
          </p:cNvSpPr>
          <p:nvPr>
            <p:ph type="sldNum" sz="quarter" idx="12"/>
          </p:nvPr>
        </p:nvSpPr>
        <p:spPr/>
        <p:txBody>
          <a:bodyPr/>
          <a:lstStyle/>
          <a:p>
            <a:fld id="{6D22F896-40B5-4ADD-8801-0D06FADFA095}" type="slidenum">
              <a:rPr lang="en-US" smtClean="0">
                <a:solidFill>
                  <a:schemeClr val="tx1"/>
                </a:solidFill>
                <a:latin typeface="楷体" panose="02010609060101010101" pitchFamily="49" charset="-122"/>
                <a:ea typeface="楷体" panose="02010609060101010101" pitchFamily="49" charset="-122"/>
              </a:rPr>
              <a:pPr/>
              <a:t>2</a:t>
            </a:fld>
            <a:endParaRPr lang="en-US" dirty="0">
              <a:solidFill>
                <a:schemeClr val="tx1"/>
              </a:solidFill>
              <a:latin typeface="楷体" panose="02010609060101010101" pitchFamily="49" charset="-122"/>
              <a:ea typeface="楷体" panose="02010609060101010101" pitchFamily="49" charset="-122"/>
            </a:endParaRPr>
          </a:p>
        </p:txBody>
      </p:sp>
      <p:sp>
        <p:nvSpPr>
          <p:cNvPr id="2" name="矩形 1"/>
          <p:cNvSpPr/>
          <p:nvPr/>
        </p:nvSpPr>
        <p:spPr>
          <a:xfrm>
            <a:off x="3046882" y="85401"/>
            <a:ext cx="4493538" cy="830997"/>
          </a:xfrm>
          <a:prstGeom prst="rect">
            <a:avLst/>
          </a:prstGeom>
        </p:spPr>
        <p:txBody>
          <a:bodyPr wrap="none">
            <a:spAutoFit/>
          </a:bodyPr>
          <a:lstStyle/>
          <a:p>
            <a:r>
              <a:rPr lang="zh-CN" altLang="en-US" sz="4800" dirty="0" smtClean="0">
                <a:latin typeface="楷体" panose="02010609060101010101" pitchFamily="49" charset="-122"/>
                <a:ea typeface="楷体" panose="02010609060101010101" pitchFamily="49" charset="-122"/>
              </a:rPr>
              <a:t>一：</a:t>
            </a:r>
            <a:r>
              <a:rPr lang="zh-CN" altLang="en-US" sz="4800" dirty="0">
                <a:latin typeface="楷体" panose="02010609060101010101" pitchFamily="49" charset="-122"/>
                <a:ea typeface="楷体" panose="02010609060101010101" pitchFamily="49" charset="-122"/>
              </a:rPr>
              <a:t>统计</a:t>
            </a:r>
            <a:r>
              <a:rPr lang="zh-TW" altLang="en-US" sz="4800" dirty="0" smtClean="0">
                <a:latin typeface="楷体" panose="02010609060101010101" pitchFamily="49" charset="-122"/>
                <a:ea typeface="楷体" panose="02010609060101010101" pitchFamily="49" charset="-122"/>
              </a:rPr>
              <a:t>的</a:t>
            </a:r>
            <a:r>
              <a:rPr lang="zh-CN" altLang="en-US" sz="4800" dirty="0">
                <a:latin typeface="楷体" panose="02010609060101010101" pitchFamily="49" charset="-122"/>
                <a:ea typeface="楷体" panose="02010609060101010101" pitchFamily="49" charset="-122"/>
              </a:rPr>
              <a:t>意义</a:t>
            </a:r>
          </a:p>
        </p:txBody>
      </p:sp>
      <p:sp>
        <p:nvSpPr>
          <p:cNvPr id="38" name="Text Box 8"/>
          <p:cNvSpPr txBox="1">
            <a:spLocks noChangeArrowheads="1"/>
          </p:cNvSpPr>
          <p:nvPr/>
        </p:nvSpPr>
        <p:spPr bwMode="auto">
          <a:xfrm>
            <a:off x="4938759" y="5497132"/>
            <a:ext cx="28825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endParaRPr lang="zh-CN" altLang="zh-CN">
              <a:latin typeface="楷体" panose="02010609060101010101" pitchFamily="49" charset="-122"/>
              <a:ea typeface="楷体" panose="02010609060101010101" pitchFamily="49" charset="-122"/>
            </a:endParaRPr>
          </a:p>
        </p:txBody>
      </p:sp>
      <p:sp>
        <p:nvSpPr>
          <p:cNvPr id="39" name="Text Box 28"/>
          <p:cNvSpPr txBox="1">
            <a:spLocks noChangeArrowheads="1"/>
          </p:cNvSpPr>
          <p:nvPr/>
        </p:nvSpPr>
        <p:spPr bwMode="auto">
          <a:xfrm>
            <a:off x="4527218" y="2898395"/>
            <a:ext cx="31807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endParaRPr lang="zh-CN" altLang="zh-CN">
              <a:latin typeface="楷体" panose="02010609060101010101" pitchFamily="49" charset="-122"/>
              <a:ea typeface="楷体" panose="02010609060101010101" pitchFamily="49" charset="-122"/>
            </a:endParaRPr>
          </a:p>
        </p:txBody>
      </p:sp>
      <p:grpSp>
        <p:nvGrpSpPr>
          <p:cNvPr id="40" name="Group 33"/>
          <p:cNvGrpSpPr>
            <a:grpSpLocks/>
          </p:cNvGrpSpPr>
          <p:nvPr/>
        </p:nvGrpSpPr>
        <p:grpSpPr bwMode="auto">
          <a:xfrm>
            <a:off x="430679" y="1262767"/>
            <a:ext cx="11497921" cy="3459815"/>
            <a:chOff x="539" y="1096"/>
            <a:chExt cx="5701" cy="2489"/>
          </a:xfrm>
        </p:grpSpPr>
        <p:sp>
          <p:nvSpPr>
            <p:cNvPr id="43" name="Text Box 5"/>
            <p:cNvSpPr txBox="1">
              <a:spLocks noChangeArrowheads="1"/>
            </p:cNvSpPr>
            <p:nvPr/>
          </p:nvSpPr>
          <p:spPr bwMode="auto">
            <a:xfrm>
              <a:off x="655" y="1096"/>
              <a:ext cx="5429"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2800" dirty="0" smtClean="0">
                  <a:latin typeface="楷体" panose="02010609060101010101" pitchFamily="49" charset="-122"/>
                  <a:ea typeface="楷体" panose="02010609060101010101" pitchFamily="49" charset="-122"/>
                </a:rPr>
                <a:t>利用一些规则与程序来进行描述分析以及解释数据以推测群体的性质</a:t>
              </a:r>
              <a:r>
                <a:rPr lang="zh-TW" altLang="en-US" sz="2800" dirty="0" smtClean="0">
                  <a:latin typeface="楷体" panose="02010609060101010101" pitchFamily="49" charset="-122"/>
                  <a:ea typeface="楷体" panose="02010609060101010101" pitchFamily="49" charset="-122"/>
                </a:rPr>
                <a:t> </a:t>
              </a:r>
              <a:endParaRPr lang="zh-TW" altLang="en-US" sz="2800" dirty="0">
                <a:latin typeface="楷体" panose="02010609060101010101" pitchFamily="49" charset="-122"/>
                <a:ea typeface="楷体" panose="02010609060101010101" pitchFamily="49" charset="-122"/>
              </a:endParaRPr>
            </a:p>
          </p:txBody>
        </p:sp>
        <p:sp>
          <p:nvSpPr>
            <p:cNvPr id="44" name="Text Box 6"/>
            <p:cNvSpPr txBox="1">
              <a:spLocks noChangeArrowheads="1"/>
            </p:cNvSpPr>
            <p:nvPr/>
          </p:nvSpPr>
          <p:spPr bwMode="auto">
            <a:xfrm>
              <a:off x="720" y="2093"/>
              <a:ext cx="8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2000" dirty="0" smtClean="0">
                  <a:effectLst>
                    <a:outerShdw blurRad="38100" dist="38100" dir="2700000" algn="tl">
                      <a:srgbClr val="C0C0C0"/>
                    </a:outerShdw>
                  </a:effectLst>
                  <a:latin typeface="楷体" panose="02010609060101010101" pitchFamily="49" charset="-122"/>
                  <a:ea typeface="楷体" panose="02010609060101010101" pitchFamily="49" charset="-122"/>
                </a:rPr>
                <a:t>事物或现象</a:t>
              </a:r>
              <a:endParaRPr lang="zh-TW" altLang="en-US" sz="2000" dirty="0">
                <a:effectLst>
                  <a:outerShdw blurRad="38100" dist="38100" dir="2700000" algn="tl">
                    <a:srgbClr val="C0C0C0"/>
                  </a:outerShdw>
                </a:effectLst>
                <a:latin typeface="楷体" panose="02010609060101010101" pitchFamily="49" charset="-122"/>
                <a:ea typeface="楷体" panose="02010609060101010101" pitchFamily="49" charset="-122"/>
              </a:endParaRPr>
            </a:p>
          </p:txBody>
        </p:sp>
        <p:sp>
          <p:nvSpPr>
            <p:cNvPr id="45" name="Text Box 7"/>
            <p:cNvSpPr txBox="1">
              <a:spLocks noChangeArrowheads="1"/>
            </p:cNvSpPr>
            <p:nvPr/>
          </p:nvSpPr>
          <p:spPr bwMode="auto">
            <a:xfrm>
              <a:off x="2024" y="2112"/>
              <a:ext cx="5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2000" dirty="0" smtClean="0">
                  <a:effectLst>
                    <a:outerShdw blurRad="38100" dist="38100" dir="2700000" algn="tl">
                      <a:srgbClr val="C0C0C0"/>
                    </a:outerShdw>
                  </a:effectLst>
                  <a:latin typeface="楷体" panose="02010609060101010101" pitchFamily="49" charset="-122"/>
                  <a:ea typeface="楷体" panose="02010609060101010101" pitchFamily="49" charset="-122"/>
                </a:rPr>
                <a:t>数量化</a:t>
              </a:r>
              <a:endParaRPr lang="zh-TW" altLang="en-US" sz="2000" dirty="0">
                <a:effectLst>
                  <a:outerShdw blurRad="38100" dist="38100" dir="2700000" algn="tl">
                    <a:srgbClr val="C0C0C0"/>
                  </a:outerShdw>
                </a:effectLst>
                <a:latin typeface="楷体" panose="02010609060101010101" pitchFamily="49" charset="-122"/>
                <a:ea typeface="楷体" panose="02010609060101010101" pitchFamily="49" charset="-122"/>
              </a:endParaRPr>
            </a:p>
          </p:txBody>
        </p:sp>
        <p:sp>
          <p:nvSpPr>
            <p:cNvPr id="46" name="Text Box 9"/>
            <p:cNvSpPr txBox="1">
              <a:spLocks noChangeArrowheads="1"/>
            </p:cNvSpPr>
            <p:nvPr/>
          </p:nvSpPr>
          <p:spPr bwMode="auto">
            <a:xfrm>
              <a:off x="3338" y="2120"/>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2000" dirty="0" smtClean="0">
                  <a:effectLst>
                    <a:outerShdw blurRad="38100" dist="38100" dir="2700000" algn="tl">
                      <a:srgbClr val="C0C0C0"/>
                    </a:outerShdw>
                  </a:effectLst>
                  <a:latin typeface="楷体" panose="02010609060101010101" pitchFamily="49" charset="-122"/>
                  <a:ea typeface="楷体" panose="02010609060101010101" pitchFamily="49" charset="-122"/>
                </a:rPr>
                <a:t>分析结果</a:t>
              </a:r>
              <a:endParaRPr lang="zh-TW" altLang="en-US" sz="2000" dirty="0">
                <a:effectLst>
                  <a:outerShdw blurRad="38100" dist="38100" dir="2700000" algn="tl">
                    <a:srgbClr val="C0C0C0"/>
                  </a:outerShdw>
                </a:effectLst>
                <a:latin typeface="楷体" panose="02010609060101010101" pitchFamily="49" charset="-122"/>
                <a:ea typeface="楷体" panose="02010609060101010101" pitchFamily="49" charset="-122"/>
              </a:endParaRPr>
            </a:p>
          </p:txBody>
        </p:sp>
        <p:sp>
          <p:nvSpPr>
            <p:cNvPr id="47" name="Text Box 10"/>
            <p:cNvSpPr txBox="1">
              <a:spLocks noChangeArrowheads="1"/>
            </p:cNvSpPr>
            <p:nvPr/>
          </p:nvSpPr>
          <p:spPr bwMode="auto">
            <a:xfrm>
              <a:off x="4704" y="2092"/>
              <a:ext cx="15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2000" dirty="0" smtClean="0">
                  <a:effectLst>
                    <a:outerShdw blurRad="38100" dist="38100" dir="2700000" algn="tl">
                      <a:srgbClr val="C0C0C0"/>
                    </a:outerShdw>
                  </a:effectLst>
                  <a:latin typeface="楷体" panose="02010609060101010101" pitchFamily="49" charset="-122"/>
                  <a:ea typeface="楷体" panose="02010609060101010101" pitchFamily="49" charset="-122"/>
                </a:rPr>
                <a:t>得知情报</a:t>
              </a:r>
              <a:endParaRPr lang="zh-TW" altLang="en-US" sz="2000" dirty="0">
                <a:effectLst>
                  <a:outerShdw blurRad="38100" dist="38100" dir="2700000" algn="tl">
                    <a:srgbClr val="C0C0C0"/>
                  </a:outerShdw>
                </a:effectLst>
                <a:latin typeface="楷体" panose="02010609060101010101" pitchFamily="49" charset="-122"/>
                <a:ea typeface="楷体" panose="02010609060101010101" pitchFamily="49" charset="-122"/>
              </a:endParaRPr>
            </a:p>
          </p:txBody>
        </p:sp>
        <p:sp>
          <p:nvSpPr>
            <p:cNvPr id="48" name="Oval 11"/>
            <p:cNvSpPr>
              <a:spLocks noChangeArrowheads="1"/>
            </p:cNvSpPr>
            <p:nvPr/>
          </p:nvSpPr>
          <p:spPr bwMode="auto">
            <a:xfrm>
              <a:off x="715" y="2433"/>
              <a:ext cx="624" cy="1056"/>
            </a:xfrm>
            <a:prstGeom prst="ellipse">
              <a:avLst/>
            </a:prstGeom>
            <a:noFill/>
            <a:ln w="28575">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楷体" panose="02010609060101010101" pitchFamily="49" charset="-122"/>
                <a:ea typeface="楷体" panose="02010609060101010101" pitchFamily="49" charset="-122"/>
              </a:endParaRPr>
            </a:p>
          </p:txBody>
        </p:sp>
        <p:sp>
          <p:nvSpPr>
            <p:cNvPr id="49" name="Rectangle 14"/>
            <p:cNvSpPr>
              <a:spLocks noChangeArrowheads="1"/>
            </p:cNvSpPr>
            <p:nvPr/>
          </p:nvSpPr>
          <p:spPr bwMode="auto">
            <a:xfrm>
              <a:off x="1824" y="2448"/>
              <a:ext cx="816" cy="1056"/>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1800">
                  <a:latin typeface="楷体" panose="02010609060101010101" pitchFamily="49" charset="-122"/>
                  <a:ea typeface="楷体" panose="02010609060101010101" pitchFamily="49" charset="-122"/>
                </a:rPr>
                <a:t>110 111 112</a:t>
              </a:r>
            </a:p>
            <a:p>
              <a:pPr algn="l"/>
              <a:r>
                <a:rPr lang="en-US" altLang="zh-TW" sz="1800">
                  <a:latin typeface="楷体" panose="02010609060101010101" pitchFamily="49" charset="-122"/>
                  <a:ea typeface="楷体" panose="02010609060101010101" pitchFamily="49" charset="-122"/>
                </a:rPr>
                <a:t>122 129 121</a:t>
              </a:r>
            </a:p>
            <a:p>
              <a:pPr algn="l"/>
              <a:r>
                <a:rPr lang="en-US" altLang="zh-TW" sz="1800">
                  <a:latin typeface="楷体" panose="02010609060101010101" pitchFamily="49" charset="-122"/>
                  <a:ea typeface="楷体" panose="02010609060101010101" pitchFamily="49" charset="-122"/>
                </a:rPr>
                <a:t>----------</a:t>
              </a:r>
            </a:p>
            <a:p>
              <a:pPr algn="l"/>
              <a:r>
                <a:rPr lang="en-US" altLang="zh-TW" sz="1800">
                  <a:latin typeface="楷体" panose="02010609060101010101" pitchFamily="49" charset="-122"/>
                  <a:ea typeface="楷体" panose="02010609060101010101" pitchFamily="49" charset="-122"/>
                </a:rPr>
                <a:t>--------------</a:t>
              </a:r>
            </a:p>
            <a:p>
              <a:pPr algn="l"/>
              <a:r>
                <a:rPr lang="en-US" altLang="zh-TW" sz="1800">
                  <a:latin typeface="楷体" panose="02010609060101010101" pitchFamily="49" charset="-122"/>
                  <a:ea typeface="楷体" panose="02010609060101010101" pitchFamily="49" charset="-122"/>
                </a:rPr>
                <a:t>---------------</a:t>
              </a:r>
              <a:endParaRPr lang="en-US" altLang="zh-TW">
                <a:latin typeface="楷体" panose="02010609060101010101" pitchFamily="49" charset="-122"/>
                <a:ea typeface="楷体" panose="02010609060101010101" pitchFamily="49" charset="-122"/>
              </a:endParaRPr>
            </a:p>
          </p:txBody>
        </p:sp>
        <p:sp>
          <p:nvSpPr>
            <p:cNvPr id="50" name="Rectangle 16"/>
            <p:cNvSpPr>
              <a:spLocks noChangeArrowheads="1"/>
            </p:cNvSpPr>
            <p:nvPr/>
          </p:nvSpPr>
          <p:spPr bwMode="auto">
            <a:xfrm>
              <a:off x="3340" y="3045"/>
              <a:ext cx="96" cy="336"/>
            </a:xfrm>
            <a:prstGeom prst="rect">
              <a:avLst/>
            </a:prstGeom>
            <a:solidFill>
              <a:srgbClr val="FF99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楷体" panose="02010609060101010101" pitchFamily="49" charset="-122"/>
                <a:ea typeface="楷体" panose="02010609060101010101" pitchFamily="49" charset="-122"/>
              </a:endParaRPr>
            </a:p>
          </p:txBody>
        </p:sp>
        <p:sp>
          <p:nvSpPr>
            <p:cNvPr id="51" name="Rectangle 17"/>
            <p:cNvSpPr>
              <a:spLocks noChangeArrowheads="1"/>
            </p:cNvSpPr>
            <p:nvPr/>
          </p:nvSpPr>
          <p:spPr bwMode="auto">
            <a:xfrm>
              <a:off x="3436" y="2901"/>
              <a:ext cx="96" cy="480"/>
            </a:xfrm>
            <a:prstGeom prst="rect">
              <a:avLst/>
            </a:prstGeom>
            <a:solidFill>
              <a:srgbClr val="FF99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楷体" panose="02010609060101010101" pitchFamily="49" charset="-122"/>
                <a:ea typeface="楷体" panose="02010609060101010101" pitchFamily="49" charset="-122"/>
              </a:endParaRPr>
            </a:p>
          </p:txBody>
        </p:sp>
        <p:sp>
          <p:nvSpPr>
            <p:cNvPr id="52" name="Rectangle 18"/>
            <p:cNvSpPr>
              <a:spLocks noChangeArrowheads="1"/>
            </p:cNvSpPr>
            <p:nvPr/>
          </p:nvSpPr>
          <p:spPr bwMode="auto">
            <a:xfrm>
              <a:off x="3532" y="2853"/>
              <a:ext cx="96" cy="528"/>
            </a:xfrm>
            <a:prstGeom prst="rect">
              <a:avLst/>
            </a:prstGeom>
            <a:solidFill>
              <a:srgbClr val="FF99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楷体" panose="02010609060101010101" pitchFamily="49" charset="-122"/>
                <a:ea typeface="楷体" panose="02010609060101010101" pitchFamily="49" charset="-122"/>
              </a:endParaRPr>
            </a:p>
          </p:txBody>
        </p:sp>
        <p:sp>
          <p:nvSpPr>
            <p:cNvPr id="53" name="Rectangle 20"/>
            <p:cNvSpPr>
              <a:spLocks noChangeArrowheads="1"/>
            </p:cNvSpPr>
            <p:nvPr/>
          </p:nvSpPr>
          <p:spPr bwMode="auto">
            <a:xfrm>
              <a:off x="3628" y="2613"/>
              <a:ext cx="96" cy="768"/>
            </a:xfrm>
            <a:prstGeom prst="rect">
              <a:avLst/>
            </a:prstGeom>
            <a:solidFill>
              <a:srgbClr val="FF99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楷体" panose="02010609060101010101" pitchFamily="49" charset="-122"/>
                <a:ea typeface="楷体" panose="02010609060101010101" pitchFamily="49" charset="-122"/>
              </a:endParaRPr>
            </a:p>
          </p:txBody>
        </p:sp>
        <p:sp>
          <p:nvSpPr>
            <p:cNvPr id="54" name="Rectangle 24"/>
            <p:cNvSpPr>
              <a:spLocks noChangeArrowheads="1"/>
            </p:cNvSpPr>
            <p:nvPr/>
          </p:nvSpPr>
          <p:spPr bwMode="auto">
            <a:xfrm>
              <a:off x="3916" y="3045"/>
              <a:ext cx="96" cy="336"/>
            </a:xfrm>
            <a:prstGeom prst="rect">
              <a:avLst/>
            </a:prstGeom>
            <a:solidFill>
              <a:srgbClr val="FF99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楷体" panose="02010609060101010101" pitchFamily="49" charset="-122"/>
                <a:ea typeface="楷体" panose="02010609060101010101" pitchFamily="49" charset="-122"/>
              </a:endParaRPr>
            </a:p>
          </p:txBody>
        </p:sp>
        <p:sp>
          <p:nvSpPr>
            <p:cNvPr id="55" name="Rectangle 25"/>
            <p:cNvSpPr>
              <a:spLocks noChangeArrowheads="1"/>
            </p:cNvSpPr>
            <p:nvPr/>
          </p:nvSpPr>
          <p:spPr bwMode="auto">
            <a:xfrm>
              <a:off x="3724" y="2853"/>
              <a:ext cx="96" cy="528"/>
            </a:xfrm>
            <a:prstGeom prst="rect">
              <a:avLst/>
            </a:prstGeom>
            <a:solidFill>
              <a:srgbClr val="FF99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楷体" panose="02010609060101010101" pitchFamily="49" charset="-122"/>
                <a:ea typeface="楷体" panose="02010609060101010101" pitchFamily="49" charset="-122"/>
              </a:endParaRPr>
            </a:p>
          </p:txBody>
        </p:sp>
        <p:sp>
          <p:nvSpPr>
            <p:cNvPr id="56" name="Rectangle 26"/>
            <p:cNvSpPr>
              <a:spLocks noChangeArrowheads="1"/>
            </p:cNvSpPr>
            <p:nvPr/>
          </p:nvSpPr>
          <p:spPr bwMode="auto">
            <a:xfrm>
              <a:off x="3820" y="2901"/>
              <a:ext cx="96" cy="480"/>
            </a:xfrm>
            <a:prstGeom prst="rect">
              <a:avLst/>
            </a:prstGeom>
            <a:solidFill>
              <a:srgbClr val="FF99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楷体" panose="02010609060101010101" pitchFamily="49" charset="-122"/>
                <a:ea typeface="楷体" panose="02010609060101010101" pitchFamily="49" charset="-122"/>
              </a:endParaRPr>
            </a:p>
          </p:txBody>
        </p:sp>
        <p:sp>
          <p:nvSpPr>
            <p:cNvPr id="57" name="Text Box 27"/>
            <p:cNvSpPr txBox="1">
              <a:spLocks noChangeArrowheads="1"/>
            </p:cNvSpPr>
            <p:nvPr/>
          </p:nvSpPr>
          <p:spPr bwMode="auto">
            <a:xfrm>
              <a:off x="4791" y="2544"/>
              <a:ext cx="864" cy="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1600" dirty="0" smtClean="0">
                  <a:latin typeface="楷体" panose="02010609060101010101" pitchFamily="49" charset="-122"/>
                  <a:ea typeface="楷体" panose="02010609060101010101" pitchFamily="49" charset="-122"/>
                </a:rPr>
                <a:t>具体化</a:t>
              </a:r>
              <a:endParaRPr lang="en-US" altLang="zh-CN" sz="1600" dirty="0" smtClean="0">
                <a:latin typeface="楷体" panose="02010609060101010101" pitchFamily="49" charset="-122"/>
                <a:ea typeface="楷体" panose="02010609060101010101" pitchFamily="49" charset="-122"/>
              </a:endParaRPr>
            </a:p>
            <a:p>
              <a:pPr algn="l">
                <a:spcBef>
                  <a:spcPct val="50000"/>
                </a:spcBef>
              </a:pPr>
              <a:r>
                <a:rPr lang="zh-CN" altLang="en-US" sz="1600" dirty="0" smtClean="0">
                  <a:latin typeface="楷体" panose="02010609060101010101" pitchFamily="49" charset="-122"/>
                  <a:ea typeface="楷体" panose="02010609060101010101" pitchFamily="49" charset="-122"/>
                </a:rPr>
                <a:t>系统化</a:t>
              </a:r>
              <a:endParaRPr lang="en-US" altLang="zh-CN" sz="1600" dirty="0" smtClean="0">
                <a:latin typeface="楷体" panose="02010609060101010101" pitchFamily="49" charset="-122"/>
                <a:ea typeface="楷体" panose="02010609060101010101" pitchFamily="49" charset="-122"/>
              </a:endParaRPr>
            </a:p>
            <a:p>
              <a:pPr algn="l">
                <a:spcBef>
                  <a:spcPct val="50000"/>
                </a:spcBef>
              </a:pPr>
              <a:r>
                <a:rPr lang="zh-CN" altLang="en-US" sz="1600" dirty="0" smtClean="0">
                  <a:latin typeface="楷体" panose="02010609060101010101" pitchFamily="49" charset="-122"/>
                  <a:ea typeface="楷体" panose="02010609060101010101" pitchFamily="49" charset="-122"/>
                </a:rPr>
                <a:t>简单化</a:t>
              </a:r>
              <a:endParaRPr lang="en-US" altLang="zh-CN" sz="1600" dirty="0" smtClean="0">
                <a:latin typeface="楷体" panose="02010609060101010101" pitchFamily="49" charset="-122"/>
                <a:ea typeface="楷体" panose="02010609060101010101" pitchFamily="49" charset="-122"/>
              </a:endParaRPr>
            </a:p>
            <a:p>
              <a:pPr algn="l">
                <a:spcBef>
                  <a:spcPct val="50000"/>
                </a:spcBef>
              </a:pPr>
              <a:r>
                <a:rPr lang="zh-CN" altLang="en-US" sz="1600" dirty="0" smtClean="0">
                  <a:latin typeface="楷体" panose="02010609060101010101" pitchFamily="49" charset="-122"/>
                  <a:ea typeface="楷体" panose="02010609060101010101" pitchFamily="49" charset="-122"/>
                </a:rPr>
                <a:t>明朗化</a:t>
              </a:r>
              <a:endParaRPr lang="zh-TW" altLang="en-US" sz="1600" dirty="0">
                <a:latin typeface="楷体" panose="02010609060101010101" pitchFamily="49" charset="-122"/>
                <a:ea typeface="楷体" panose="02010609060101010101" pitchFamily="49" charset="-122"/>
              </a:endParaRPr>
            </a:p>
          </p:txBody>
        </p:sp>
        <p:sp>
          <p:nvSpPr>
            <p:cNvPr id="58" name="Text Box 29"/>
            <p:cNvSpPr txBox="1">
              <a:spLocks noChangeArrowheads="1"/>
            </p:cNvSpPr>
            <p:nvPr/>
          </p:nvSpPr>
          <p:spPr bwMode="auto">
            <a:xfrm>
              <a:off x="539" y="1599"/>
              <a:ext cx="2304"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2400" dirty="0" smtClean="0">
                  <a:latin typeface="楷体" panose="02010609060101010101" pitchFamily="49" charset="-122"/>
                  <a:ea typeface="楷体" panose="02010609060101010101" pitchFamily="49" charset="-122"/>
                </a:rPr>
                <a:t>统计方法</a:t>
              </a:r>
              <a:r>
                <a:rPr lang="en-US" altLang="zh-TW" sz="2400" dirty="0" smtClean="0">
                  <a:latin typeface="楷体" panose="02010609060101010101" pitchFamily="49" charset="-122"/>
                  <a:ea typeface="楷体" panose="02010609060101010101" pitchFamily="49" charset="-122"/>
                </a:rPr>
                <a:t>:</a:t>
              </a:r>
              <a:endParaRPr lang="en-US" altLang="zh-TW" sz="2400" dirty="0">
                <a:latin typeface="楷体" panose="02010609060101010101" pitchFamily="49" charset="-122"/>
                <a:ea typeface="楷体" panose="02010609060101010101" pitchFamily="49" charset="-122"/>
              </a:endParaRPr>
            </a:p>
          </p:txBody>
        </p:sp>
      </p:grpSp>
      <p:pic>
        <p:nvPicPr>
          <p:cNvPr id="59"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5815" y="4981444"/>
            <a:ext cx="1888571" cy="135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 Box 31"/>
          <p:cNvSpPr txBox="1">
            <a:spLocks noChangeArrowheads="1"/>
          </p:cNvSpPr>
          <p:nvPr/>
        </p:nvSpPr>
        <p:spPr bwMode="auto">
          <a:xfrm>
            <a:off x="551128" y="4787303"/>
            <a:ext cx="22095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spcBef>
                <a:spcPct val="50000"/>
              </a:spcBef>
            </a:pPr>
            <a:r>
              <a:rPr lang="zh-CN" altLang="en-US" sz="2400" b="1" u="sng" dirty="0">
                <a:effectLst>
                  <a:outerShdw blurRad="38100" dist="38100" dir="2700000" algn="tl">
                    <a:srgbClr val="C0C0C0"/>
                  </a:outerShdw>
                </a:effectLst>
                <a:latin typeface="楷体" panose="02010609060101010101" pitchFamily="49" charset="-122"/>
                <a:ea typeface="楷体" panose="02010609060101010101" pitchFamily="49" charset="-122"/>
              </a:rPr>
              <a:t>数据</a:t>
            </a:r>
            <a:r>
              <a:rPr lang="zh-CN" altLang="en-US" sz="2400" b="1" u="sng" dirty="0" smtClean="0">
                <a:effectLst>
                  <a:outerShdw blurRad="38100" dist="38100" dir="2700000" algn="tl">
                    <a:srgbClr val="C0C0C0"/>
                  </a:outerShdw>
                </a:effectLst>
                <a:latin typeface="楷体" panose="02010609060101010101" pitchFamily="49" charset="-122"/>
                <a:ea typeface="楷体" panose="02010609060101010101" pitchFamily="49" charset="-122"/>
              </a:rPr>
              <a:t>种类：</a:t>
            </a:r>
            <a:endParaRPr lang="zh-TW" altLang="en-US" sz="2400" b="1" u="sng" dirty="0">
              <a:effectLst>
                <a:outerShdw blurRad="38100" dist="38100" dir="2700000" algn="tl">
                  <a:srgbClr val="C0C0C0"/>
                </a:outerShdw>
              </a:effectLst>
              <a:latin typeface="楷体" panose="02010609060101010101" pitchFamily="49" charset="-122"/>
              <a:ea typeface="楷体" panose="02010609060101010101" pitchFamily="49" charset="-122"/>
            </a:endParaRPr>
          </a:p>
        </p:txBody>
      </p:sp>
      <p:sp>
        <p:nvSpPr>
          <p:cNvPr id="61" name="Text Box 32"/>
          <p:cNvSpPr txBox="1">
            <a:spLocks noChangeArrowheads="1"/>
          </p:cNvSpPr>
          <p:nvPr/>
        </p:nvSpPr>
        <p:spPr bwMode="auto">
          <a:xfrm>
            <a:off x="1905061" y="5287307"/>
            <a:ext cx="912395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spcBef>
                <a:spcPct val="50000"/>
              </a:spcBef>
            </a:pPr>
            <a:r>
              <a:rPr lang="zh-CN" altLang="en-US" sz="2400" dirty="0">
                <a:latin typeface="楷体" panose="02010609060101010101" pitchFamily="49" charset="-122"/>
                <a:ea typeface="楷体" panose="02010609060101010101" pitchFamily="49" charset="-122"/>
              </a:rPr>
              <a:t>计量</a:t>
            </a:r>
            <a:r>
              <a:rPr lang="zh-TW" altLang="en-US" sz="2400" dirty="0" smtClean="0">
                <a:latin typeface="楷体" panose="02010609060101010101" pitchFamily="49" charset="-122"/>
                <a:ea typeface="楷体" panose="02010609060101010101" pitchFamily="49" charset="-122"/>
              </a:rPr>
              <a:t>值</a:t>
            </a:r>
            <a:r>
              <a:rPr lang="en-US" altLang="zh-TW"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属于联系之</a:t>
            </a:r>
            <a:r>
              <a:rPr lang="zh-CN" altLang="en-US" sz="2400" dirty="0" smtClean="0">
                <a:latin typeface="楷体" panose="02010609060101010101" pitchFamily="49" charset="-122"/>
                <a:ea typeface="楷体" panose="02010609060101010101" pitchFamily="49" charset="-122"/>
              </a:rPr>
              <a:t>分配  </a:t>
            </a:r>
            <a:r>
              <a:rPr lang="en-US" altLang="zh-TW" sz="2400" dirty="0" smtClean="0">
                <a:latin typeface="楷体" panose="02010609060101010101" pitchFamily="49" charset="-122"/>
                <a:ea typeface="楷体" panose="02010609060101010101" pitchFamily="49" charset="-122"/>
              </a:rPr>
              <a:t>ex</a:t>
            </a:r>
            <a:r>
              <a:rPr lang="en-US" altLang="zh-TW" sz="2400" dirty="0">
                <a:latin typeface="楷体" panose="02010609060101010101" pitchFamily="49" charset="-122"/>
                <a:ea typeface="楷体" panose="02010609060101010101" pitchFamily="49" charset="-122"/>
              </a:rPr>
              <a:t>: </a:t>
            </a:r>
            <a:r>
              <a:rPr lang="zh-CN" altLang="en-US" sz="2400" dirty="0" smtClean="0">
                <a:latin typeface="楷体" panose="02010609060101010101" pitchFamily="49" charset="-122"/>
                <a:ea typeface="楷体" panose="02010609060101010101" pitchFamily="49" charset="-122"/>
              </a:rPr>
              <a:t>厚度</a:t>
            </a:r>
            <a:r>
              <a:rPr lang="en-US" altLang="zh-TW" sz="2400" dirty="0" smtClean="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长度</a:t>
            </a:r>
            <a:endParaRPr lang="zh-TW" altLang="en-US" sz="2400" dirty="0">
              <a:latin typeface="楷体" panose="02010609060101010101" pitchFamily="49" charset="-122"/>
              <a:ea typeface="楷体" panose="02010609060101010101" pitchFamily="49" charset="-122"/>
            </a:endParaRPr>
          </a:p>
          <a:p>
            <a:pPr>
              <a:spcBef>
                <a:spcPct val="50000"/>
              </a:spcBef>
            </a:pPr>
            <a:r>
              <a:rPr lang="zh-CN" altLang="en-US" sz="2400" dirty="0">
                <a:latin typeface="楷体" panose="02010609060101010101" pitchFamily="49" charset="-122"/>
                <a:ea typeface="楷体" panose="02010609060101010101" pitchFamily="49" charset="-122"/>
              </a:rPr>
              <a:t>计数</a:t>
            </a:r>
            <a:r>
              <a:rPr lang="zh-TW" altLang="en-US" sz="2400" dirty="0" smtClean="0">
                <a:latin typeface="楷体" panose="02010609060101010101" pitchFamily="49" charset="-122"/>
                <a:ea typeface="楷体" panose="02010609060101010101" pitchFamily="49" charset="-122"/>
              </a:rPr>
              <a:t>值</a:t>
            </a:r>
            <a:r>
              <a:rPr lang="en-US" altLang="zh-TW" sz="2400" dirty="0">
                <a:latin typeface="楷体" panose="02010609060101010101" pitchFamily="49" charset="-122"/>
                <a:ea typeface="楷体" panose="02010609060101010101" pitchFamily="49" charset="-122"/>
              </a:rPr>
              <a:t>: </a:t>
            </a:r>
            <a:r>
              <a:rPr lang="zh-CN" altLang="en-US" sz="2400" dirty="0" smtClean="0">
                <a:latin typeface="楷体" panose="02010609060101010101" pitchFamily="49" charset="-122"/>
                <a:ea typeface="楷体" panose="02010609060101010101" pitchFamily="49" charset="-122"/>
              </a:rPr>
              <a:t>属于间断之分配  </a:t>
            </a:r>
            <a:r>
              <a:rPr lang="en-US" altLang="zh-TW" sz="2400" dirty="0" smtClean="0">
                <a:latin typeface="楷体" panose="02010609060101010101" pitchFamily="49" charset="-122"/>
                <a:ea typeface="楷体" panose="02010609060101010101" pitchFamily="49" charset="-122"/>
              </a:rPr>
              <a:t>ex:</a:t>
            </a:r>
            <a:r>
              <a:rPr lang="zh-CN" altLang="en-US" sz="2400" dirty="0" smtClean="0">
                <a:latin typeface="楷体" panose="02010609060101010101" pitchFamily="49" charset="-122"/>
                <a:ea typeface="楷体" panose="02010609060101010101" pitchFamily="49" charset="-122"/>
              </a:rPr>
              <a:t>不良品或缺陷数</a:t>
            </a:r>
            <a:endParaRPr lang="zh-TW" altLang="en-US" sz="2400" dirty="0">
              <a:latin typeface="楷体" panose="02010609060101010101" pitchFamily="49" charset="-122"/>
              <a:ea typeface="楷体" panose="02010609060101010101" pitchFamily="49" charset="-122"/>
            </a:endParaRPr>
          </a:p>
        </p:txBody>
      </p:sp>
      <p:sp>
        <p:nvSpPr>
          <p:cNvPr id="27" name="Text Box 7"/>
          <p:cNvSpPr txBox="1">
            <a:spLocks noChangeArrowheads="1"/>
          </p:cNvSpPr>
          <p:nvPr/>
        </p:nvSpPr>
        <p:spPr bwMode="auto">
          <a:xfrm>
            <a:off x="8359960" y="542677"/>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145567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1358081E-12C2-4725-925F-778072E6DE70}"/>
              </a:ext>
            </a:extLst>
          </p:cNvPr>
          <p:cNvSpPr>
            <a:spLocks noGrp="1"/>
          </p:cNvSpPr>
          <p:nvPr>
            <p:ph type="ftr" sz="quarter" idx="11"/>
          </p:nvPr>
        </p:nvSpPr>
        <p:spPr>
          <a:xfrm>
            <a:off x="3533775" y="6338308"/>
            <a:ext cx="5124450" cy="365125"/>
          </a:xfrm>
        </p:spPr>
        <p:txBody>
          <a:bodyPr vert="horz" lIns="91440" tIns="45720" rIns="91440" bIns="45720" rtlCol="0" anchor="ctr"/>
          <a:lstStyle/>
          <a:p>
            <a:r>
              <a:rPr lang="en-US" dirty="0">
                <a:solidFill>
                  <a:schemeClr val="tx1"/>
                </a:solidFill>
                <a:latin typeface="楷体" panose="02010609060101010101" pitchFamily="49" charset="-122"/>
                <a:ea typeface="楷体" panose="02010609060101010101" pitchFamily="49" charset="-122"/>
              </a:rPr>
              <a:t>Confidential</a:t>
            </a:r>
          </a:p>
        </p:txBody>
      </p:sp>
      <p:sp>
        <p:nvSpPr>
          <p:cNvPr id="5" name="Slide Number Placeholder 4">
            <a:extLst>
              <a:ext uri="{FF2B5EF4-FFF2-40B4-BE49-F238E27FC236}">
                <a16:creationId xmlns="" xmlns:a16="http://schemas.microsoft.com/office/drawing/2014/main" id="{77426422-7F39-4181-A2E7-0F536EFE9693}"/>
              </a:ext>
            </a:extLst>
          </p:cNvPr>
          <p:cNvSpPr>
            <a:spLocks noGrp="1"/>
          </p:cNvSpPr>
          <p:nvPr>
            <p:ph type="sldNum" sz="quarter" idx="12"/>
          </p:nvPr>
        </p:nvSpPr>
        <p:spPr/>
        <p:txBody>
          <a:bodyPr vert="horz" lIns="91440" tIns="45720" rIns="91440" bIns="45720" rtlCol="0" anchor="ctr"/>
          <a:lstStyle/>
          <a:p>
            <a:fld id="{6D22F896-40B5-4ADD-8801-0D06FADFA095}" type="slidenum">
              <a:rPr lang="en-US">
                <a:solidFill>
                  <a:schemeClr val="tx1"/>
                </a:solidFill>
                <a:latin typeface="楷体" panose="02010609060101010101" pitchFamily="49" charset="-122"/>
                <a:ea typeface="楷体" panose="02010609060101010101" pitchFamily="49" charset="-122"/>
              </a:rPr>
              <a:pPr/>
              <a:t>3</a:t>
            </a:fld>
            <a:endParaRPr lang="en-US" dirty="0">
              <a:solidFill>
                <a:schemeClr val="tx1"/>
              </a:solidFill>
              <a:latin typeface="楷体" panose="02010609060101010101" pitchFamily="49" charset="-122"/>
              <a:ea typeface="楷体" panose="02010609060101010101" pitchFamily="49" charset="-122"/>
            </a:endParaRPr>
          </a:p>
        </p:txBody>
      </p:sp>
      <p:sp>
        <p:nvSpPr>
          <p:cNvPr id="9" name="矩形 8"/>
          <p:cNvSpPr/>
          <p:nvPr/>
        </p:nvSpPr>
        <p:spPr>
          <a:xfrm>
            <a:off x="3087862" y="145193"/>
            <a:ext cx="3877985" cy="830997"/>
          </a:xfrm>
          <a:prstGeom prst="rect">
            <a:avLst/>
          </a:prstGeom>
        </p:spPr>
        <p:txBody>
          <a:bodyPr wrap="none">
            <a:spAutoFit/>
          </a:bodyPr>
          <a:lstStyle/>
          <a:p>
            <a:r>
              <a:rPr lang="zh-CN" altLang="en-US" sz="4800" dirty="0">
                <a:latin typeface="楷体" panose="02010609060101010101" pitchFamily="49" charset="-122"/>
                <a:ea typeface="楷体" panose="02010609060101010101" pitchFamily="49" charset="-122"/>
              </a:rPr>
              <a:t>二</a:t>
            </a:r>
            <a:r>
              <a:rPr lang="zh-CN" altLang="en-US" sz="4800" dirty="0" smtClean="0">
                <a:latin typeface="楷体" panose="02010609060101010101" pitchFamily="49" charset="-122"/>
                <a:ea typeface="楷体" panose="02010609060101010101" pitchFamily="49" charset="-122"/>
              </a:rPr>
              <a:t>：变异说明</a:t>
            </a:r>
            <a:endParaRPr lang="zh-CN" altLang="en-US" sz="4800" dirty="0">
              <a:latin typeface="楷体" panose="02010609060101010101" pitchFamily="49" charset="-122"/>
              <a:ea typeface="楷体" panose="02010609060101010101" pitchFamily="49" charset="-122"/>
            </a:endParaRPr>
          </a:p>
        </p:txBody>
      </p:sp>
      <p:sp>
        <p:nvSpPr>
          <p:cNvPr id="10" name="Text Box 4"/>
          <p:cNvSpPr txBox="1">
            <a:spLocks noChangeArrowheads="1"/>
          </p:cNvSpPr>
          <p:nvPr/>
        </p:nvSpPr>
        <p:spPr bwMode="auto">
          <a:xfrm>
            <a:off x="516616" y="1134020"/>
            <a:ext cx="74465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spcBef>
                <a:spcPct val="50000"/>
              </a:spcBef>
            </a:pPr>
            <a:r>
              <a:rPr lang="zh-CN" altLang="en-US" sz="2800" dirty="0" smtClean="0">
                <a:latin typeface="楷体" panose="02010609060101010101" pitchFamily="49" charset="-122"/>
                <a:ea typeface="楷体" panose="02010609060101010101" pitchFamily="49" charset="-122"/>
              </a:rPr>
              <a:t>产品一定有变异且无法做出完全一样的产品</a:t>
            </a:r>
            <a:endParaRPr lang="zh-TW" altLang="en-US" sz="2800" dirty="0">
              <a:latin typeface="楷体" panose="02010609060101010101" pitchFamily="49" charset="-122"/>
              <a:ea typeface="楷体" panose="02010609060101010101" pitchFamily="49" charset="-122"/>
            </a:endParaRPr>
          </a:p>
        </p:txBody>
      </p:sp>
      <p:sp>
        <p:nvSpPr>
          <p:cNvPr id="11" name="Text Box 5"/>
          <p:cNvSpPr txBox="1">
            <a:spLocks noChangeArrowheads="1"/>
          </p:cNvSpPr>
          <p:nvPr/>
        </p:nvSpPr>
        <p:spPr bwMode="auto">
          <a:xfrm>
            <a:off x="3251873" y="1600981"/>
            <a:ext cx="9589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spcBef>
                <a:spcPct val="50000"/>
              </a:spcBef>
            </a:pPr>
            <a:r>
              <a:rPr lang="zh-CN" altLang="en-US" sz="2400" b="1" u="sng" dirty="0">
                <a:effectLst>
                  <a:outerShdw blurRad="38100" dist="38100" dir="2700000" algn="tl">
                    <a:srgbClr val="C0C0C0"/>
                  </a:outerShdw>
                </a:effectLst>
                <a:latin typeface="楷体" panose="02010609060101010101" pitchFamily="49" charset="-122"/>
                <a:ea typeface="楷体" panose="02010609060101010101" pitchFamily="49" charset="-122"/>
              </a:rPr>
              <a:t>制程</a:t>
            </a:r>
            <a:endParaRPr lang="zh-TW" altLang="en-US" sz="2400" b="1" u="sng" dirty="0">
              <a:effectLst>
                <a:outerShdw blurRad="38100" dist="38100" dir="2700000" algn="tl">
                  <a:srgbClr val="C0C0C0"/>
                </a:outerShdw>
              </a:effectLst>
              <a:latin typeface="楷体" panose="02010609060101010101" pitchFamily="49" charset="-122"/>
              <a:ea typeface="楷体" panose="02010609060101010101" pitchFamily="49" charset="-122"/>
            </a:endParaRPr>
          </a:p>
        </p:txBody>
      </p:sp>
      <p:sp>
        <p:nvSpPr>
          <p:cNvPr id="12" name="Text Box 6"/>
          <p:cNvSpPr txBox="1">
            <a:spLocks noChangeArrowheads="1"/>
          </p:cNvSpPr>
          <p:nvPr/>
        </p:nvSpPr>
        <p:spPr bwMode="auto">
          <a:xfrm>
            <a:off x="6965847" y="1575123"/>
            <a:ext cx="9589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spcBef>
                <a:spcPct val="50000"/>
              </a:spcBef>
            </a:pPr>
            <a:r>
              <a:rPr lang="zh-CN" altLang="en-US" sz="2400" b="1" u="sng" dirty="0">
                <a:effectLst>
                  <a:outerShdw blurRad="38100" dist="38100" dir="2700000" algn="tl">
                    <a:srgbClr val="C0C0C0"/>
                  </a:outerShdw>
                </a:effectLst>
                <a:latin typeface="楷体" panose="02010609060101010101" pitchFamily="49" charset="-122"/>
                <a:ea typeface="楷体" panose="02010609060101010101" pitchFamily="49" charset="-122"/>
              </a:rPr>
              <a:t>量测</a:t>
            </a:r>
            <a:endParaRPr lang="zh-TW" altLang="en-US" sz="2400" b="1" u="sng" dirty="0">
              <a:effectLst>
                <a:outerShdw blurRad="38100" dist="38100" dir="2700000" algn="tl">
                  <a:srgbClr val="C0C0C0"/>
                </a:outerShdw>
              </a:effectLst>
              <a:latin typeface="楷体" panose="02010609060101010101" pitchFamily="49" charset="-122"/>
              <a:ea typeface="楷体" panose="02010609060101010101" pitchFamily="49" charset="-122"/>
            </a:endParaRPr>
          </a:p>
        </p:txBody>
      </p:sp>
      <p:sp>
        <p:nvSpPr>
          <p:cNvPr id="13" name="AutoShape 7"/>
          <p:cNvSpPr>
            <a:spLocks noChangeArrowheads="1"/>
          </p:cNvSpPr>
          <p:nvPr/>
        </p:nvSpPr>
        <p:spPr bwMode="auto">
          <a:xfrm>
            <a:off x="4064661" y="1784147"/>
            <a:ext cx="2822114" cy="167222"/>
          </a:xfrm>
          <a:prstGeom prst="rightArrow">
            <a:avLst>
              <a:gd name="adj1" fmla="val 50000"/>
              <a:gd name="adj2" fmla="val 401816"/>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zh-CN" altLang="en-US" sz="2400">
              <a:latin typeface="楷体" panose="02010609060101010101" pitchFamily="49" charset="-122"/>
              <a:ea typeface="楷体" panose="02010609060101010101" pitchFamily="49" charset="-122"/>
            </a:endParaRPr>
          </a:p>
        </p:txBody>
      </p:sp>
      <p:sp>
        <p:nvSpPr>
          <p:cNvPr id="14" name="Text Box 8"/>
          <p:cNvSpPr txBox="1">
            <a:spLocks noChangeArrowheads="1"/>
          </p:cNvSpPr>
          <p:nvPr/>
        </p:nvSpPr>
        <p:spPr bwMode="auto">
          <a:xfrm>
            <a:off x="1320262" y="2075825"/>
            <a:ext cx="911748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spcBef>
                <a:spcPct val="50000"/>
              </a:spcBef>
            </a:pPr>
            <a:r>
              <a:rPr lang="zh-CN" altLang="en-US" sz="2400" dirty="0" smtClean="0">
                <a:latin typeface="楷体" panose="02010609060101010101" pitchFamily="49" charset="-122"/>
                <a:ea typeface="楷体" panose="02010609060101010101" pitchFamily="49" charset="-122"/>
              </a:rPr>
              <a:t>共同原因的变异（偶然原因或机遇原因）</a:t>
            </a:r>
            <a:endParaRPr lang="en-US" altLang="zh-TW" sz="2400" dirty="0">
              <a:latin typeface="楷体" panose="02010609060101010101" pitchFamily="49" charset="-122"/>
              <a:ea typeface="楷体" panose="02010609060101010101" pitchFamily="49" charset="-122"/>
            </a:endParaRPr>
          </a:p>
          <a:p>
            <a:pPr>
              <a:spcBef>
                <a:spcPct val="50000"/>
              </a:spcBef>
            </a:pPr>
            <a:r>
              <a:rPr lang="en-US" altLang="zh-CN" sz="2400" dirty="0">
                <a:latin typeface="楷体" panose="02010609060101010101" pitchFamily="49" charset="-122"/>
                <a:ea typeface="楷体" panose="02010609060101010101" pitchFamily="49" charset="-122"/>
              </a:rPr>
              <a:t> </a:t>
            </a:r>
            <a:r>
              <a:rPr lang="en-US" altLang="zh-CN" sz="2400" dirty="0" smtClean="0">
                <a:latin typeface="楷体" panose="02010609060101010101" pitchFamily="49" charset="-122"/>
                <a:ea typeface="楷体" panose="02010609060101010101" pitchFamily="49" charset="-122"/>
              </a:rPr>
              <a:t> -</a:t>
            </a:r>
            <a:r>
              <a:rPr lang="zh-CN" altLang="en-US" sz="2400" dirty="0" smtClean="0">
                <a:latin typeface="楷体" panose="02010609060101010101" pitchFamily="49" charset="-122"/>
                <a:ea typeface="楷体" panose="02010609060101010101" pitchFamily="49" charset="-122"/>
              </a:rPr>
              <a:t>使品质发生变异且为不可避免的原因</a:t>
            </a:r>
            <a:endParaRPr lang="zh-TW" altLang="en-US" sz="2400" dirty="0">
              <a:latin typeface="楷体" panose="02010609060101010101" pitchFamily="49" charset="-122"/>
              <a:ea typeface="楷体" panose="02010609060101010101" pitchFamily="49" charset="-122"/>
            </a:endParaRPr>
          </a:p>
        </p:txBody>
      </p:sp>
      <p:sp>
        <p:nvSpPr>
          <p:cNvPr id="15" name="Text Box 9"/>
          <p:cNvSpPr txBox="1">
            <a:spLocks noChangeArrowheads="1"/>
          </p:cNvSpPr>
          <p:nvPr/>
        </p:nvSpPr>
        <p:spPr bwMode="auto">
          <a:xfrm>
            <a:off x="1409799" y="3197210"/>
            <a:ext cx="1025322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0" rIns="18000" bIns="0" anchor="ctr">
            <a:spAutoFit/>
          </a:bodyPr>
          <a:lstStyle/>
          <a:p>
            <a:pPr algn="l">
              <a:spcBef>
                <a:spcPct val="50000"/>
              </a:spcBef>
            </a:pPr>
            <a:r>
              <a:rPr lang="zh-CN" altLang="en-US" sz="2400" dirty="0" smtClean="0">
                <a:latin typeface="楷体" panose="02010609060101010101" pitchFamily="49" charset="-122"/>
                <a:ea typeface="楷体" panose="02010609060101010101" pitchFamily="49" charset="-122"/>
              </a:rPr>
              <a:t>特殊原因的变异（非机遇性原因）</a:t>
            </a:r>
            <a:endParaRPr lang="en-US" altLang="zh-TW" sz="2400" dirty="0">
              <a:latin typeface="楷体" panose="02010609060101010101" pitchFamily="49" charset="-122"/>
              <a:ea typeface="楷体" panose="02010609060101010101" pitchFamily="49" charset="-122"/>
            </a:endParaRPr>
          </a:p>
          <a:p>
            <a:pPr algn="l">
              <a:spcBef>
                <a:spcPct val="50000"/>
              </a:spcBef>
            </a:pPr>
            <a:r>
              <a:rPr lang="zh-CN" altLang="en-US" sz="2400" dirty="0">
                <a:latin typeface="楷体" panose="02010609060101010101" pitchFamily="49" charset="-122"/>
                <a:ea typeface="楷体" panose="02010609060101010101" pitchFamily="49" charset="-122"/>
              </a:rPr>
              <a:t> </a:t>
            </a:r>
            <a:r>
              <a:rPr lang="zh-CN" altLang="en-US" sz="2400" dirty="0" smtClean="0">
                <a:latin typeface="楷体" panose="02010609060101010101" pitchFamily="49" charset="-122"/>
                <a:ea typeface="楷体" panose="02010609060101010101" pitchFamily="49" charset="-122"/>
              </a:rPr>
              <a:t> </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机器的变异</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方法条件的不同于操作着的疏忽等使产品品质发生重大变异</a:t>
            </a:r>
            <a:endParaRPr lang="zh-TW" altLang="en-US" sz="2400" dirty="0">
              <a:latin typeface="楷体" panose="02010609060101010101" pitchFamily="49" charset="-122"/>
              <a:ea typeface="楷体" panose="02010609060101010101" pitchFamily="49" charset="-122"/>
            </a:endParaRPr>
          </a:p>
        </p:txBody>
      </p:sp>
      <p:sp>
        <p:nvSpPr>
          <p:cNvPr id="16" name="Oval 10"/>
          <p:cNvSpPr>
            <a:spLocks noChangeArrowheads="1"/>
          </p:cNvSpPr>
          <p:nvPr/>
        </p:nvSpPr>
        <p:spPr bwMode="auto">
          <a:xfrm>
            <a:off x="952158" y="2192059"/>
            <a:ext cx="401631" cy="303212"/>
          </a:xfrm>
          <a:prstGeom prst="ellipse">
            <a:avLst/>
          </a:prstGeom>
          <a:gradFill rotWithShape="0">
            <a:gsLst>
              <a:gs pos="0">
                <a:schemeClr val="hlink"/>
              </a:gs>
              <a:gs pos="100000">
                <a:schemeClr val="hlink">
                  <a:gamma/>
                  <a:tint val="0"/>
                  <a:invGamma/>
                </a:schemeClr>
              </a:gs>
            </a:gsLst>
            <a:path path="shape">
              <a:fillToRect l="50000" t="50000" r="50000" b="50000"/>
            </a:path>
          </a:gra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altLang="zh-TW" sz="2400" dirty="0">
                <a:latin typeface="楷体" panose="02010609060101010101" pitchFamily="49" charset="-122"/>
                <a:ea typeface="楷体" panose="02010609060101010101" pitchFamily="49" charset="-122"/>
              </a:rPr>
              <a:t> 1</a:t>
            </a:r>
          </a:p>
        </p:txBody>
      </p:sp>
      <p:sp>
        <p:nvSpPr>
          <p:cNvPr id="17" name="Oval 11"/>
          <p:cNvSpPr>
            <a:spLocks noChangeArrowheads="1"/>
          </p:cNvSpPr>
          <p:nvPr/>
        </p:nvSpPr>
        <p:spPr bwMode="auto">
          <a:xfrm>
            <a:off x="956256" y="3243677"/>
            <a:ext cx="393434" cy="354013"/>
          </a:xfrm>
          <a:prstGeom prst="ellipse">
            <a:avLst/>
          </a:prstGeom>
          <a:gradFill rotWithShape="0">
            <a:gsLst>
              <a:gs pos="0">
                <a:schemeClr val="hlink"/>
              </a:gs>
              <a:gs pos="100000">
                <a:schemeClr val="hlink">
                  <a:gamma/>
                  <a:tint val="0"/>
                  <a:invGamma/>
                </a:schemeClr>
              </a:gs>
            </a:gsLst>
            <a:path path="shape">
              <a:fillToRect l="50000" t="50000" r="50000" b="50000"/>
            </a:path>
          </a:gra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altLang="zh-TW" sz="2400" dirty="0">
                <a:latin typeface="楷体" panose="02010609060101010101" pitchFamily="49" charset="-122"/>
                <a:ea typeface="楷体" panose="02010609060101010101" pitchFamily="49" charset="-122"/>
              </a:rPr>
              <a:t> 2</a:t>
            </a:r>
          </a:p>
        </p:txBody>
      </p:sp>
      <p:pic>
        <p:nvPicPr>
          <p:cNvPr id="1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8177" y="1299691"/>
            <a:ext cx="2555342" cy="221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Object 17"/>
          <p:cNvGraphicFramePr>
            <a:graphicFrameLocks noChangeAspect="1"/>
          </p:cNvGraphicFramePr>
          <p:nvPr>
            <p:extLst>
              <p:ext uri="{D42A27DB-BD31-4B8C-83A1-F6EECF244321}">
                <p14:modId xmlns:p14="http://schemas.microsoft.com/office/powerpoint/2010/main" val="313156743"/>
              </p:ext>
            </p:extLst>
          </p:nvPr>
        </p:nvGraphicFramePr>
        <p:xfrm>
          <a:off x="0" y="4230090"/>
          <a:ext cx="5805488" cy="1916112"/>
        </p:xfrm>
        <a:graphic>
          <a:graphicData uri="http://schemas.openxmlformats.org/presentationml/2006/ole">
            <mc:AlternateContent xmlns:mc="http://schemas.openxmlformats.org/markup-compatibility/2006">
              <mc:Choice xmlns:v="urn:schemas-microsoft-com:vml" Requires="v">
                <p:oleObj spid="_x0000_s3160" name="Document" r:id="rId5" imgW="6433104" imgH="2274996" progId="Word.Document.8">
                  <p:embed/>
                </p:oleObj>
              </mc:Choice>
              <mc:Fallback>
                <p:oleObj name="Document" r:id="rId5" imgW="6433104" imgH="2274996" progId="Word.Document.8">
                  <p:embed/>
                  <p:pic>
                    <p:nvPicPr>
                      <p:cNvPr id="0" name=""/>
                      <p:cNvPicPr>
                        <a:picLocks noChangeAspect="1" noChangeArrowheads="1"/>
                      </p:cNvPicPr>
                      <p:nvPr/>
                    </p:nvPicPr>
                    <p:blipFill>
                      <a:blip r:embed="rId6"/>
                      <a:srcRect/>
                      <a:stretch>
                        <a:fillRect/>
                      </a:stretch>
                    </p:blipFill>
                    <p:spPr bwMode="auto">
                      <a:xfrm>
                        <a:off x="0" y="4230090"/>
                        <a:ext cx="5805488" cy="1916112"/>
                      </a:xfrm>
                      <a:prstGeom prst="rect">
                        <a:avLst/>
                      </a:prstGeom>
                      <a:noFill/>
                      <a:ln>
                        <a:noFill/>
                      </a:ln>
                      <a:effectLst/>
                    </p:spPr>
                  </p:pic>
                </p:oleObj>
              </mc:Fallback>
            </mc:AlternateContent>
          </a:graphicData>
        </a:graphic>
      </p:graphicFrame>
      <p:graphicFrame>
        <p:nvGraphicFramePr>
          <p:cNvPr id="20" name="Object 18"/>
          <p:cNvGraphicFramePr>
            <a:graphicFrameLocks noChangeAspect="1"/>
          </p:cNvGraphicFramePr>
          <p:nvPr>
            <p:extLst>
              <p:ext uri="{D42A27DB-BD31-4B8C-83A1-F6EECF244321}">
                <p14:modId xmlns:p14="http://schemas.microsoft.com/office/powerpoint/2010/main" val="1856507868"/>
              </p:ext>
            </p:extLst>
          </p:nvPr>
        </p:nvGraphicFramePr>
        <p:xfrm>
          <a:off x="5689600" y="4469890"/>
          <a:ext cx="6502400" cy="1654175"/>
        </p:xfrm>
        <a:graphic>
          <a:graphicData uri="http://schemas.openxmlformats.org/presentationml/2006/ole">
            <mc:AlternateContent xmlns:mc="http://schemas.openxmlformats.org/markup-compatibility/2006">
              <mc:Choice xmlns:v="urn:schemas-microsoft-com:vml" Requires="v">
                <p:oleObj spid="_x0000_s3161" name="Document" r:id="rId8" imgW="5632304" imgH="1627979" progId="Word.Document.8">
                  <p:embed/>
                </p:oleObj>
              </mc:Choice>
              <mc:Fallback>
                <p:oleObj name="Document" r:id="rId8" imgW="5632304" imgH="1627979" progId="Word.Document.8">
                  <p:embed/>
                  <p:pic>
                    <p:nvPicPr>
                      <p:cNvPr id="0" name=""/>
                      <p:cNvPicPr>
                        <a:picLocks noChangeAspect="1" noChangeArrowheads="1"/>
                      </p:cNvPicPr>
                      <p:nvPr/>
                    </p:nvPicPr>
                    <p:blipFill>
                      <a:blip r:embed="rId9"/>
                      <a:srcRect/>
                      <a:stretch>
                        <a:fillRect/>
                      </a:stretch>
                    </p:blipFill>
                    <p:spPr bwMode="auto">
                      <a:xfrm>
                        <a:off x="5689600" y="4469890"/>
                        <a:ext cx="6502400" cy="1654175"/>
                      </a:xfrm>
                      <a:prstGeom prst="rect">
                        <a:avLst/>
                      </a:prstGeom>
                      <a:noFill/>
                      <a:ln>
                        <a:noFill/>
                      </a:ln>
                      <a:effectLst/>
                    </p:spPr>
                  </p:pic>
                </p:oleObj>
              </mc:Fallback>
            </mc:AlternateContent>
          </a:graphicData>
        </a:graphic>
      </p:graphicFrame>
      <p:sp>
        <p:nvSpPr>
          <p:cNvPr id="21" name="Text Box 7"/>
          <p:cNvSpPr txBox="1">
            <a:spLocks noChangeArrowheads="1"/>
          </p:cNvSpPr>
          <p:nvPr/>
        </p:nvSpPr>
        <p:spPr bwMode="auto">
          <a:xfrm>
            <a:off x="8359960" y="542677"/>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3452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1358081E-12C2-4725-925F-778072E6DE70}"/>
              </a:ext>
            </a:extLst>
          </p:cNvPr>
          <p:cNvSpPr>
            <a:spLocks noGrp="1"/>
          </p:cNvSpPr>
          <p:nvPr>
            <p:ph type="ftr" sz="quarter" idx="11"/>
          </p:nvPr>
        </p:nvSpPr>
        <p:spPr>
          <a:xfrm>
            <a:off x="3533775" y="6338308"/>
            <a:ext cx="5124450" cy="365125"/>
          </a:xfrm>
        </p:spPr>
        <p:txBody>
          <a:bodyPr/>
          <a:lstStyle/>
          <a:p>
            <a:pPr algn="ctr"/>
            <a:r>
              <a:rPr lang="en-US" dirty="0">
                <a:solidFill>
                  <a:srgbClr val="0070C0"/>
                </a:solidFill>
                <a:latin typeface="楷体" panose="02010609060101010101" pitchFamily="49" charset="-122"/>
                <a:ea typeface="楷体" panose="02010609060101010101" pitchFamily="49" charset="-122"/>
              </a:rPr>
              <a:t>Confidential</a:t>
            </a:r>
          </a:p>
        </p:txBody>
      </p:sp>
      <p:sp>
        <p:nvSpPr>
          <p:cNvPr id="5" name="Slide Number Placeholder 4">
            <a:extLst>
              <a:ext uri="{FF2B5EF4-FFF2-40B4-BE49-F238E27FC236}">
                <a16:creationId xmlns="" xmlns:a16="http://schemas.microsoft.com/office/drawing/2014/main" id="{77426422-7F39-4181-A2E7-0F536EFE9693}"/>
              </a:ext>
            </a:extLst>
          </p:cNvPr>
          <p:cNvSpPr>
            <a:spLocks noGrp="1"/>
          </p:cNvSpPr>
          <p:nvPr>
            <p:ph type="sldNum" sz="quarter" idx="12"/>
          </p:nvPr>
        </p:nvSpPr>
        <p:spPr/>
        <p:txBody>
          <a:bodyPr/>
          <a:lstStyle/>
          <a:p>
            <a:fld id="{6D22F896-40B5-4ADD-8801-0D06FADFA095}" type="slidenum">
              <a:rPr lang="en-US" smtClean="0">
                <a:solidFill>
                  <a:srgbClr val="0070C0"/>
                </a:solidFill>
                <a:latin typeface="楷体" panose="02010609060101010101" pitchFamily="49" charset="-122"/>
                <a:ea typeface="楷体" panose="02010609060101010101" pitchFamily="49" charset="-122"/>
              </a:rPr>
              <a:pPr/>
              <a:t>4</a:t>
            </a:fld>
            <a:endParaRPr lang="en-US" dirty="0">
              <a:solidFill>
                <a:srgbClr val="0070C0"/>
              </a:solidFill>
              <a:latin typeface="楷体" panose="02010609060101010101" pitchFamily="49" charset="-122"/>
              <a:ea typeface="楷体" panose="02010609060101010101" pitchFamily="49" charset="-122"/>
            </a:endParaRPr>
          </a:p>
        </p:txBody>
      </p:sp>
      <p:sp>
        <p:nvSpPr>
          <p:cNvPr id="18" name="Rectangle 14"/>
          <p:cNvSpPr>
            <a:spLocks noChangeArrowheads="1"/>
          </p:cNvSpPr>
          <p:nvPr/>
        </p:nvSpPr>
        <p:spPr bwMode="auto">
          <a:xfrm>
            <a:off x="2926193" y="137423"/>
            <a:ext cx="7835900" cy="830997"/>
          </a:xfrm>
          <a:prstGeom prst="rect">
            <a:avLst/>
          </a:prstGeom>
        </p:spPr>
        <p:txBody>
          <a:bodyPr wrap="square">
            <a:spAutoFit/>
          </a:bodyPr>
          <a:lstStyle/>
          <a:p>
            <a:r>
              <a:rPr lang="zh-CN" altLang="en-US" sz="4800" dirty="0" smtClean="0">
                <a:latin typeface="楷体" panose="02010609060101010101" pitchFamily="49" charset="-122"/>
                <a:ea typeface="楷体" panose="02010609060101010101" pitchFamily="49" charset="-122"/>
              </a:rPr>
              <a:t>三</a:t>
            </a:r>
            <a:r>
              <a:rPr lang="en-US" altLang="zh-CN" sz="4800" dirty="0" smtClean="0">
                <a:latin typeface="楷体" panose="02010609060101010101" pitchFamily="49" charset="-122"/>
                <a:ea typeface="楷体" panose="02010609060101010101" pitchFamily="49" charset="-122"/>
              </a:rPr>
              <a:t>.</a:t>
            </a:r>
            <a:r>
              <a:rPr lang="zh-TW" altLang="en-US" sz="4800" dirty="0" smtClean="0">
                <a:latin typeface="楷体" panose="02010609060101010101" pitchFamily="49" charset="-122"/>
                <a:ea typeface="楷体" panose="02010609060101010101" pitchFamily="49" charset="-122"/>
              </a:rPr>
              <a:t>常</a:t>
            </a:r>
            <a:r>
              <a:rPr lang="zh-CN" altLang="en-US" sz="4800" dirty="0" smtClean="0">
                <a:latin typeface="楷体" panose="02010609060101010101" pitchFamily="49" charset="-122"/>
                <a:ea typeface="楷体" panose="02010609060101010101" pitchFamily="49" charset="-122"/>
              </a:rPr>
              <a:t>态</a:t>
            </a:r>
            <a:r>
              <a:rPr lang="zh-TW" altLang="en-US" sz="4800" dirty="0" smtClean="0">
                <a:latin typeface="楷体" panose="02010609060101010101" pitchFamily="49" charset="-122"/>
                <a:ea typeface="楷体" panose="02010609060101010101" pitchFamily="49" charset="-122"/>
              </a:rPr>
              <a:t>分配</a:t>
            </a:r>
            <a:r>
              <a:rPr lang="zh-TW" altLang="en-US" sz="4800" dirty="0">
                <a:latin typeface="楷体" panose="02010609060101010101" pitchFamily="49" charset="-122"/>
                <a:ea typeface="楷体" panose="02010609060101010101" pitchFamily="49" charset="-122"/>
              </a:rPr>
              <a:t>之</a:t>
            </a:r>
            <a:r>
              <a:rPr lang="en-US" altLang="zh-TW" sz="4800" dirty="0">
                <a:latin typeface="楷体" panose="02010609060101010101" pitchFamily="49" charset="-122"/>
                <a:ea typeface="楷体" panose="02010609060101010101" pitchFamily="49" charset="-122"/>
              </a:rPr>
              <a:t>±</a:t>
            </a:r>
            <a:r>
              <a:rPr lang="en-US" altLang="zh-TW" sz="4800" dirty="0" smtClean="0">
                <a:latin typeface="楷体" panose="02010609060101010101" pitchFamily="49" charset="-122"/>
                <a:ea typeface="楷体" panose="02010609060101010101" pitchFamily="49" charset="-122"/>
              </a:rPr>
              <a:t>6σ</a:t>
            </a:r>
            <a:r>
              <a:rPr lang="zh-CN" altLang="en-US" sz="4800" dirty="0" smtClean="0">
                <a:latin typeface="楷体" panose="02010609060101010101" pitchFamily="49" charset="-122"/>
                <a:ea typeface="楷体" panose="02010609060101010101" pitchFamily="49" charset="-122"/>
              </a:rPr>
              <a:t>简介</a:t>
            </a:r>
            <a:r>
              <a:rPr lang="en-US" altLang="zh-CN" sz="4800" dirty="0" smtClean="0">
                <a:latin typeface="楷体" panose="02010609060101010101" pitchFamily="49" charset="-122"/>
                <a:ea typeface="楷体" panose="02010609060101010101" pitchFamily="49" charset="-122"/>
              </a:rPr>
              <a:t>  </a:t>
            </a:r>
            <a:endParaRPr lang="zh-CN" altLang="en-US" sz="4800" dirty="0">
              <a:latin typeface="楷体" panose="02010609060101010101" pitchFamily="49" charset="-122"/>
              <a:ea typeface="楷体" panose="02010609060101010101" pitchFamily="49" charset="-122"/>
            </a:endParaRPr>
          </a:p>
        </p:txBody>
      </p:sp>
      <p:graphicFrame>
        <p:nvGraphicFramePr>
          <p:cNvPr id="19" name="Object 2"/>
          <p:cNvGraphicFramePr>
            <a:graphicFrameLocks noChangeAspect="1"/>
          </p:cNvGraphicFramePr>
          <p:nvPr>
            <p:extLst>
              <p:ext uri="{D42A27DB-BD31-4B8C-83A1-F6EECF244321}">
                <p14:modId xmlns:p14="http://schemas.microsoft.com/office/powerpoint/2010/main" val="3275067118"/>
              </p:ext>
            </p:extLst>
          </p:nvPr>
        </p:nvGraphicFramePr>
        <p:xfrm>
          <a:off x="1629681" y="1109422"/>
          <a:ext cx="7794172" cy="3172919"/>
        </p:xfrm>
        <a:graphic>
          <a:graphicData uri="http://schemas.openxmlformats.org/presentationml/2006/ole">
            <mc:AlternateContent xmlns:mc="http://schemas.openxmlformats.org/markup-compatibility/2006">
              <mc:Choice xmlns:v="urn:schemas-microsoft-com:vml" Requires="v">
                <p:oleObj spid="_x0000_s4178" name="文件" r:id="rId3" imgW="5758920" imgH="2427120" progId="Word.Document.8">
                  <p:embed/>
                </p:oleObj>
              </mc:Choice>
              <mc:Fallback>
                <p:oleObj name="文件" r:id="rId3" imgW="5758920" imgH="24271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9681" y="1109422"/>
                        <a:ext cx="7794172" cy="3172919"/>
                      </a:xfrm>
                      <a:prstGeom prst="rect">
                        <a:avLst/>
                      </a:prstGeom>
                      <a:noFill/>
                      <a:ln>
                        <a:noFill/>
                      </a:ln>
                      <a:effectLst/>
                    </p:spPr>
                  </p:pic>
                </p:oleObj>
              </mc:Fallback>
            </mc:AlternateContent>
          </a:graphicData>
        </a:graphic>
      </p:graphicFrame>
      <p:graphicFrame>
        <p:nvGraphicFramePr>
          <p:cNvPr id="20" name="Object 3"/>
          <p:cNvGraphicFramePr>
            <a:graphicFrameLocks noChangeAspect="1"/>
          </p:cNvGraphicFramePr>
          <p:nvPr>
            <p:extLst>
              <p:ext uri="{D42A27DB-BD31-4B8C-83A1-F6EECF244321}">
                <p14:modId xmlns:p14="http://schemas.microsoft.com/office/powerpoint/2010/main" val="3426471431"/>
              </p:ext>
            </p:extLst>
          </p:nvPr>
        </p:nvGraphicFramePr>
        <p:xfrm>
          <a:off x="576942" y="3620931"/>
          <a:ext cx="9899650" cy="3062287"/>
        </p:xfrm>
        <a:graphic>
          <a:graphicData uri="http://schemas.openxmlformats.org/presentationml/2006/ole">
            <mc:AlternateContent xmlns:mc="http://schemas.openxmlformats.org/markup-compatibility/2006">
              <mc:Choice xmlns:v="urn:schemas-microsoft-com:vml" Requires="v">
                <p:oleObj spid="_x0000_s4179" name="Document" r:id="rId6" imgW="8359859" imgH="2577633" progId="Word.Document.8">
                  <p:embed/>
                </p:oleObj>
              </mc:Choice>
              <mc:Fallback>
                <p:oleObj name="Document" r:id="rId6" imgW="8359859" imgH="2577633" progId="Word.Document.8">
                  <p:embed/>
                  <p:pic>
                    <p:nvPicPr>
                      <p:cNvPr id="0" name=""/>
                      <p:cNvPicPr>
                        <a:picLocks noChangeAspect="1" noChangeArrowheads="1"/>
                      </p:cNvPicPr>
                      <p:nvPr/>
                    </p:nvPicPr>
                    <p:blipFill>
                      <a:blip r:embed="rId7"/>
                      <a:srcRect/>
                      <a:stretch>
                        <a:fillRect/>
                      </a:stretch>
                    </p:blipFill>
                    <p:spPr bwMode="auto">
                      <a:xfrm>
                        <a:off x="576942" y="3620931"/>
                        <a:ext cx="9899650" cy="3062287"/>
                      </a:xfrm>
                      <a:prstGeom prst="rect">
                        <a:avLst/>
                      </a:prstGeom>
                      <a:noFill/>
                      <a:ln>
                        <a:noFill/>
                      </a:ln>
                      <a:effectLst/>
                    </p:spPr>
                  </p:pic>
                </p:oleObj>
              </mc:Fallback>
            </mc:AlternateContent>
          </a:graphicData>
        </a:graphic>
      </p:graphicFrame>
      <p:pic>
        <p:nvPicPr>
          <p:cNvPr id="2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9711" y="4564344"/>
            <a:ext cx="2840403" cy="208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7"/>
          <p:cNvSpPr txBox="1">
            <a:spLocks noChangeArrowheads="1"/>
          </p:cNvSpPr>
          <p:nvPr/>
        </p:nvSpPr>
        <p:spPr bwMode="auto">
          <a:xfrm>
            <a:off x="8508816" y="762263"/>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286496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1358081E-12C2-4725-925F-778072E6DE70}"/>
              </a:ext>
            </a:extLst>
          </p:cNvPr>
          <p:cNvSpPr>
            <a:spLocks noGrp="1"/>
          </p:cNvSpPr>
          <p:nvPr>
            <p:ph type="ftr" sz="quarter" idx="11"/>
          </p:nvPr>
        </p:nvSpPr>
        <p:spPr>
          <a:xfrm>
            <a:off x="3533775" y="6338308"/>
            <a:ext cx="5124450" cy="365125"/>
          </a:xfrm>
        </p:spPr>
        <p:txBody>
          <a:bodyPr/>
          <a:lstStyle/>
          <a:p>
            <a:pPr algn="ctr"/>
            <a:r>
              <a:rPr lang="en-US" dirty="0">
                <a:solidFill>
                  <a:srgbClr val="0070C0"/>
                </a:solidFill>
                <a:latin typeface="楷体" panose="02010609060101010101" pitchFamily="49" charset="-122"/>
                <a:ea typeface="楷体" panose="02010609060101010101" pitchFamily="49" charset="-122"/>
              </a:rPr>
              <a:t>Confidential</a:t>
            </a:r>
          </a:p>
        </p:txBody>
      </p:sp>
      <p:sp>
        <p:nvSpPr>
          <p:cNvPr id="5" name="Slide Number Placeholder 4">
            <a:extLst>
              <a:ext uri="{FF2B5EF4-FFF2-40B4-BE49-F238E27FC236}">
                <a16:creationId xmlns="" xmlns:a16="http://schemas.microsoft.com/office/drawing/2014/main" id="{77426422-7F39-4181-A2E7-0F536EFE9693}"/>
              </a:ext>
            </a:extLst>
          </p:cNvPr>
          <p:cNvSpPr>
            <a:spLocks noGrp="1"/>
          </p:cNvSpPr>
          <p:nvPr>
            <p:ph type="sldNum" sz="quarter" idx="12"/>
          </p:nvPr>
        </p:nvSpPr>
        <p:spPr/>
        <p:txBody>
          <a:bodyPr/>
          <a:lstStyle/>
          <a:p>
            <a:fld id="{6D22F896-40B5-4ADD-8801-0D06FADFA095}" type="slidenum">
              <a:rPr lang="en-US" smtClean="0">
                <a:solidFill>
                  <a:srgbClr val="0070C0"/>
                </a:solidFill>
                <a:latin typeface="楷体" panose="02010609060101010101" pitchFamily="49" charset="-122"/>
                <a:ea typeface="楷体" panose="02010609060101010101" pitchFamily="49" charset="-122"/>
              </a:rPr>
              <a:pPr/>
              <a:t>5</a:t>
            </a:fld>
            <a:endParaRPr lang="en-US" dirty="0">
              <a:solidFill>
                <a:srgbClr val="0070C0"/>
              </a:solidFill>
              <a:latin typeface="楷体" panose="02010609060101010101" pitchFamily="49" charset="-122"/>
              <a:ea typeface="楷体" panose="02010609060101010101" pitchFamily="49" charset="-122"/>
            </a:endParaRPr>
          </a:p>
        </p:txBody>
      </p:sp>
      <p:sp>
        <p:nvSpPr>
          <p:cNvPr id="18" name="Rectangle 14"/>
          <p:cNvSpPr>
            <a:spLocks noChangeArrowheads="1"/>
          </p:cNvSpPr>
          <p:nvPr/>
        </p:nvSpPr>
        <p:spPr bwMode="auto">
          <a:xfrm>
            <a:off x="3153596" y="133230"/>
            <a:ext cx="7056786" cy="830997"/>
          </a:xfrm>
          <a:prstGeom prst="rect">
            <a:avLst/>
          </a:prstGeom>
        </p:spPr>
        <p:txBody>
          <a:bodyPr wrap="square">
            <a:spAutoFit/>
          </a:bodyPr>
          <a:lstStyle/>
          <a:p>
            <a:r>
              <a:rPr lang="zh-CN" altLang="en-US" sz="4800" dirty="0">
                <a:latin typeface="楷体" panose="02010609060101010101" pitchFamily="49" charset="-122"/>
                <a:ea typeface="楷体" panose="02010609060101010101" pitchFamily="49" charset="-122"/>
              </a:rPr>
              <a:t>四</a:t>
            </a:r>
            <a:r>
              <a:rPr lang="en-US" altLang="zh-CN" sz="4800" dirty="0" smtClean="0">
                <a:latin typeface="楷体" panose="02010609060101010101" pitchFamily="49" charset="-122"/>
                <a:ea typeface="楷体" panose="02010609060101010101" pitchFamily="49" charset="-122"/>
              </a:rPr>
              <a:t>.</a:t>
            </a:r>
            <a:r>
              <a:rPr lang="zh-TW" altLang="en-US" sz="4800" dirty="0">
                <a:latin typeface="楷体" panose="02010609060101010101" pitchFamily="49" charset="-122"/>
                <a:ea typeface="楷体" panose="02010609060101010101" pitchFamily="49" charset="-122"/>
              </a:rPr>
              <a:t>制程管制的</a:t>
            </a:r>
            <a:r>
              <a:rPr lang="zh-TW" altLang="en-US" sz="4800" dirty="0" smtClean="0">
                <a:latin typeface="楷体" panose="02010609060101010101" pitchFamily="49" charset="-122"/>
                <a:ea typeface="楷体" panose="02010609060101010101" pitchFamily="49" charset="-122"/>
              </a:rPr>
              <a:t>意</a:t>
            </a:r>
            <a:r>
              <a:rPr lang="zh-CN" altLang="en-US" sz="4800" dirty="0" smtClean="0">
                <a:latin typeface="楷体" panose="02010609060101010101" pitchFamily="49" charset="-122"/>
                <a:ea typeface="楷体" panose="02010609060101010101" pitchFamily="49" charset="-122"/>
              </a:rPr>
              <a:t>义</a:t>
            </a:r>
            <a:r>
              <a:rPr lang="en-US" altLang="zh-TW" sz="4800" dirty="0" smtClean="0">
                <a:latin typeface="楷体" panose="02010609060101010101" pitchFamily="49" charset="-122"/>
                <a:ea typeface="楷体" panose="02010609060101010101" pitchFamily="49" charset="-122"/>
              </a:rPr>
              <a:t>:</a:t>
            </a:r>
            <a:endParaRPr lang="en-US" altLang="zh-TW" sz="4800" dirty="0">
              <a:latin typeface="楷体" panose="02010609060101010101" pitchFamily="49" charset="-122"/>
              <a:ea typeface="楷体" panose="02010609060101010101" pitchFamily="49" charset="-122"/>
            </a:endParaRPr>
          </a:p>
        </p:txBody>
      </p:sp>
      <p:sp>
        <p:nvSpPr>
          <p:cNvPr id="37" name="Text Box 2"/>
          <p:cNvSpPr txBox="1">
            <a:spLocks noChangeArrowheads="1"/>
          </p:cNvSpPr>
          <p:nvPr/>
        </p:nvSpPr>
        <p:spPr bwMode="auto">
          <a:xfrm>
            <a:off x="537482" y="1388746"/>
            <a:ext cx="8802410" cy="523220"/>
          </a:xfrm>
          <a:prstGeom prst="rect">
            <a:avLst/>
          </a:prstGeom>
          <a:gradFill rotWithShape="0">
            <a:gsLst>
              <a:gs pos="0">
                <a:srgbClr val="CCFF99">
                  <a:gamma/>
                  <a:tint val="0"/>
                  <a:invGamma/>
                </a:srgbClr>
              </a:gs>
              <a:gs pos="100000">
                <a:srgbClr val="CCFF99"/>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zh-CN" altLang="en-US" sz="2800" u="sng" dirty="0" smtClean="0">
                <a:effectLst>
                  <a:outerShdw blurRad="38100" dist="38100" dir="2700000" algn="tl">
                    <a:srgbClr val="FFFFFF"/>
                  </a:outerShdw>
                </a:effectLst>
                <a:latin typeface="楷体" panose="02010609060101010101" pitchFamily="49" charset="-122"/>
                <a:ea typeface="楷体" panose="02010609060101010101" pitchFamily="49" charset="-122"/>
              </a:rPr>
              <a:t>管制（</a:t>
            </a:r>
            <a:r>
              <a:rPr lang="en-US" altLang="zh-TW" sz="2800" u="sng" dirty="0" smtClean="0">
                <a:effectLst>
                  <a:outerShdw blurRad="38100" dist="38100" dir="2700000" algn="tl">
                    <a:srgbClr val="FFFFFF"/>
                  </a:outerShdw>
                </a:effectLst>
                <a:latin typeface="楷体" panose="02010609060101010101" pitchFamily="49" charset="-122"/>
                <a:ea typeface="楷体" panose="02010609060101010101" pitchFamily="49" charset="-122"/>
              </a:rPr>
              <a:t>Control:</a:t>
            </a:r>
            <a:r>
              <a:rPr lang="zh-CN" altLang="en-US" sz="2800" u="sng" dirty="0" smtClean="0">
                <a:effectLst>
                  <a:outerShdw blurRad="38100" dist="38100" dir="2700000" algn="tl">
                    <a:srgbClr val="FFFFFF"/>
                  </a:outerShdw>
                </a:effectLst>
                <a:latin typeface="楷体" panose="02010609060101010101" pitchFamily="49" charset="-122"/>
                <a:ea typeface="楷体" panose="02010609060101010101" pitchFamily="49" charset="-122"/>
              </a:rPr>
              <a:t>确保达到要求标准必要时采取矫正行动</a:t>
            </a:r>
            <a:endParaRPr lang="zh-TW" altLang="en-US" sz="2800" u="sng" dirty="0">
              <a:latin typeface="楷体" panose="02010609060101010101" pitchFamily="49" charset="-122"/>
              <a:ea typeface="楷体" panose="02010609060101010101" pitchFamily="49" charset="-122"/>
            </a:endParaRPr>
          </a:p>
        </p:txBody>
      </p:sp>
      <p:sp>
        <p:nvSpPr>
          <p:cNvPr id="38" name="Text Box 3"/>
          <p:cNvSpPr txBox="1">
            <a:spLocks noChangeArrowheads="1"/>
          </p:cNvSpPr>
          <p:nvPr/>
        </p:nvSpPr>
        <p:spPr bwMode="auto">
          <a:xfrm>
            <a:off x="537482" y="2309906"/>
            <a:ext cx="3057247" cy="523220"/>
          </a:xfrm>
          <a:prstGeom prst="rect">
            <a:avLst/>
          </a:prstGeom>
          <a:gradFill rotWithShape="0">
            <a:gsLst>
              <a:gs pos="0">
                <a:srgbClr val="FFCCFF">
                  <a:gamma/>
                  <a:tint val="0"/>
                  <a:invGamma/>
                </a:srgbClr>
              </a:gs>
              <a:gs pos="100000">
                <a:srgbClr val="FFCC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zh-CN" altLang="en-US" sz="2800" u="sng" dirty="0" smtClean="0">
                <a:effectLst>
                  <a:outerShdw blurRad="38100" dist="38100" dir="2700000" algn="tl">
                    <a:srgbClr val="FFFFFF"/>
                  </a:outerShdw>
                </a:effectLst>
                <a:latin typeface="楷体" panose="02010609060101010101" pitchFamily="49" charset="-122"/>
                <a:ea typeface="楷体" panose="02010609060101010101" pitchFamily="49" charset="-122"/>
              </a:rPr>
              <a:t>制程管制的意义：</a:t>
            </a:r>
            <a:endParaRPr lang="en-US" altLang="zh-TW" sz="2800" u="sng" dirty="0">
              <a:effectLst>
                <a:outerShdw blurRad="38100" dist="38100" dir="2700000" algn="tl">
                  <a:srgbClr val="FFFFFF"/>
                </a:outerShdw>
              </a:effectLst>
              <a:latin typeface="楷体" panose="02010609060101010101" pitchFamily="49" charset="-122"/>
              <a:ea typeface="楷体" panose="02010609060101010101" pitchFamily="49" charset="-122"/>
            </a:endParaRPr>
          </a:p>
        </p:txBody>
      </p:sp>
      <p:sp>
        <p:nvSpPr>
          <p:cNvPr id="39" name="Text Box 4"/>
          <p:cNvSpPr txBox="1">
            <a:spLocks noChangeArrowheads="1"/>
          </p:cNvSpPr>
          <p:nvPr/>
        </p:nvSpPr>
        <p:spPr bwMode="auto">
          <a:xfrm>
            <a:off x="1624203" y="3293490"/>
            <a:ext cx="6628967" cy="2123658"/>
          </a:xfrm>
          <a:prstGeom prst="rect">
            <a:avLst/>
          </a:prstGeom>
          <a:gradFill rotWithShape="0">
            <a:gsLst>
              <a:gs pos="0">
                <a:schemeClr val="hlink"/>
              </a:gs>
              <a:gs pos="50000">
                <a:schemeClr val="hlink">
                  <a:gamma/>
                  <a:tint val="0"/>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spcBef>
                <a:spcPct val="50000"/>
              </a:spcBef>
            </a:pPr>
            <a:r>
              <a:rPr lang="en-US" altLang="zh-TW" sz="2400" u="sng" dirty="0" smtClean="0">
                <a:latin typeface="楷体" panose="02010609060101010101" pitchFamily="49" charset="-122"/>
                <a:ea typeface="楷体" panose="02010609060101010101" pitchFamily="49" charset="-122"/>
              </a:rPr>
              <a:t>-</a:t>
            </a:r>
            <a:r>
              <a:rPr lang="zh-CN" altLang="en-US" sz="2400" u="sng" dirty="0" smtClean="0">
                <a:latin typeface="楷体" panose="02010609060101010101" pitchFamily="49" charset="-122"/>
                <a:ea typeface="楷体" panose="02010609060101010101" pitchFamily="49" charset="-122"/>
              </a:rPr>
              <a:t>预警系统</a:t>
            </a:r>
            <a:endParaRPr lang="zh-TW" altLang="en-US" sz="2400" u="sng" dirty="0">
              <a:latin typeface="楷体" panose="02010609060101010101" pitchFamily="49" charset="-122"/>
              <a:ea typeface="楷体" panose="02010609060101010101" pitchFamily="49" charset="-122"/>
            </a:endParaRPr>
          </a:p>
          <a:p>
            <a:pPr algn="l">
              <a:spcBef>
                <a:spcPct val="50000"/>
              </a:spcBef>
            </a:pPr>
            <a:r>
              <a:rPr lang="en-US" altLang="zh-TW" sz="2400" u="sng" dirty="0" smtClean="0">
                <a:latin typeface="楷体" panose="02010609060101010101" pitchFamily="49" charset="-122"/>
                <a:ea typeface="楷体" panose="02010609060101010101" pitchFamily="49" charset="-122"/>
              </a:rPr>
              <a:t>-</a:t>
            </a:r>
            <a:r>
              <a:rPr lang="zh-CN" altLang="en-US" sz="2400" u="sng" dirty="0" smtClean="0">
                <a:latin typeface="楷体" panose="02010609060101010101" pitchFamily="49" charset="-122"/>
                <a:ea typeface="楷体" panose="02010609060101010101" pitchFamily="49" charset="-122"/>
              </a:rPr>
              <a:t>预先防止</a:t>
            </a:r>
            <a:endParaRPr lang="zh-TW" altLang="en-US" sz="2400" u="sng" dirty="0">
              <a:latin typeface="楷体" panose="02010609060101010101" pitchFamily="49" charset="-122"/>
              <a:ea typeface="楷体" panose="02010609060101010101" pitchFamily="49" charset="-122"/>
            </a:endParaRPr>
          </a:p>
          <a:p>
            <a:pPr algn="l">
              <a:spcBef>
                <a:spcPct val="50000"/>
              </a:spcBef>
            </a:pPr>
            <a:r>
              <a:rPr lang="en-US" altLang="zh-TW" sz="2400" u="sng" dirty="0" smtClean="0">
                <a:latin typeface="楷体" panose="02010609060101010101" pitchFamily="49" charset="-122"/>
                <a:ea typeface="楷体" panose="02010609060101010101" pitchFamily="49" charset="-122"/>
              </a:rPr>
              <a:t>-</a:t>
            </a:r>
            <a:r>
              <a:rPr lang="zh-CN" altLang="en-US" sz="2400" u="sng" dirty="0" smtClean="0">
                <a:latin typeface="楷体" panose="02010609060101010101" pitchFamily="49" charset="-122"/>
                <a:ea typeface="楷体" panose="02010609060101010101" pitchFamily="49" charset="-122"/>
              </a:rPr>
              <a:t>非不良检查</a:t>
            </a:r>
            <a:endParaRPr lang="zh-TW" altLang="en-US" sz="2400" u="sng" dirty="0">
              <a:latin typeface="楷体" panose="02010609060101010101" pitchFamily="49" charset="-122"/>
              <a:ea typeface="楷体" panose="02010609060101010101" pitchFamily="49" charset="-122"/>
            </a:endParaRPr>
          </a:p>
          <a:p>
            <a:pPr algn="l">
              <a:spcBef>
                <a:spcPct val="50000"/>
              </a:spcBef>
            </a:pPr>
            <a:r>
              <a:rPr lang="en-US" altLang="zh-TW" sz="2400" u="sng" dirty="0" smtClean="0">
                <a:latin typeface="楷体" panose="02010609060101010101" pitchFamily="49" charset="-122"/>
                <a:ea typeface="楷体" panose="02010609060101010101" pitchFamily="49" charset="-122"/>
              </a:rPr>
              <a:t>-</a:t>
            </a:r>
            <a:r>
              <a:rPr lang="zh-CN" altLang="en-US" sz="2400" u="sng" dirty="0">
                <a:latin typeface="楷体" panose="02010609060101010101" pitchFamily="49" charset="-122"/>
                <a:ea typeface="楷体" panose="02010609060101010101" pitchFamily="49" charset="-122"/>
              </a:rPr>
              <a:t>制</a:t>
            </a:r>
            <a:r>
              <a:rPr lang="zh-CN" altLang="en-US" sz="2400" u="sng" dirty="0" smtClean="0">
                <a:latin typeface="楷体" panose="02010609060101010101" pitchFamily="49" charset="-122"/>
                <a:ea typeface="楷体" panose="02010609060101010101" pitchFamily="49" charset="-122"/>
              </a:rPr>
              <a:t>程能力的了解</a:t>
            </a:r>
            <a:endParaRPr lang="zh-TW" altLang="en-US" sz="2400" u="sng" dirty="0">
              <a:latin typeface="楷体" panose="02010609060101010101" pitchFamily="49" charset="-122"/>
              <a:ea typeface="楷体" panose="02010609060101010101" pitchFamily="49" charset="-122"/>
            </a:endParaRPr>
          </a:p>
        </p:txBody>
      </p:sp>
      <p:pic>
        <p:nvPicPr>
          <p:cNvPr id="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7139" y="3858128"/>
            <a:ext cx="2125890" cy="265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7"/>
          <p:cNvSpPr txBox="1">
            <a:spLocks noChangeArrowheads="1"/>
          </p:cNvSpPr>
          <p:nvPr/>
        </p:nvSpPr>
        <p:spPr bwMode="auto">
          <a:xfrm>
            <a:off x="8481235" y="759097"/>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119045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1358081E-12C2-4725-925F-778072E6DE70}"/>
              </a:ext>
            </a:extLst>
          </p:cNvPr>
          <p:cNvSpPr>
            <a:spLocks noGrp="1"/>
          </p:cNvSpPr>
          <p:nvPr>
            <p:ph type="ftr" sz="quarter" idx="11"/>
          </p:nvPr>
        </p:nvSpPr>
        <p:spPr>
          <a:xfrm>
            <a:off x="3533775" y="6338308"/>
            <a:ext cx="5124450" cy="365125"/>
          </a:xfrm>
        </p:spPr>
        <p:txBody>
          <a:bodyPr/>
          <a:lstStyle/>
          <a:p>
            <a:pPr algn="ctr"/>
            <a:r>
              <a:rPr lang="en-US" dirty="0">
                <a:solidFill>
                  <a:srgbClr val="0070C0"/>
                </a:solidFill>
                <a:latin typeface="楷体" panose="02010609060101010101" pitchFamily="49" charset="-122"/>
                <a:ea typeface="楷体" panose="02010609060101010101" pitchFamily="49" charset="-122"/>
              </a:rPr>
              <a:t>Confidential</a:t>
            </a:r>
          </a:p>
        </p:txBody>
      </p:sp>
      <p:sp>
        <p:nvSpPr>
          <p:cNvPr id="5" name="Slide Number Placeholder 4">
            <a:extLst>
              <a:ext uri="{FF2B5EF4-FFF2-40B4-BE49-F238E27FC236}">
                <a16:creationId xmlns="" xmlns:a16="http://schemas.microsoft.com/office/drawing/2014/main" id="{77426422-7F39-4181-A2E7-0F536EFE9693}"/>
              </a:ext>
            </a:extLst>
          </p:cNvPr>
          <p:cNvSpPr>
            <a:spLocks noGrp="1"/>
          </p:cNvSpPr>
          <p:nvPr>
            <p:ph type="sldNum" sz="quarter" idx="12"/>
          </p:nvPr>
        </p:nvSpPr>
        <p:spPr/>
        <p:txBody>
          <a:bodyPr/>
          <a:lstStyle/>
          <a:p>
            <a:fld id="{6D22F896-40B5-4ADD-8801-0D06FADFA095}" type="slidenum">
              <a:rPr lang="en-US" smtClean="0">
                <a:solidFill>
                  <a:srgbClr val="0070C0"/>
                </a:solidFill>
                <a:latin typeface="楷体" panose="02010609060101010101" pitchFamily="49" charset="-122"/>
                <a:ea typeface="楷体" panose="02010609060101010101" pitchFamily="49" charset="-122"/>
              </a:rPr>
              <a:pPr/>
              <a:t>6</a:t>
            </a:fld>
            <a:endParaRPr lang="en-US" dirty="0">
              <a:solidFill>
                <a:srgbClr val="0070C0"/>
              </a:solidFill>
              <a:latin typeface="楷体" panose="02010609060101010101" pitchFamily="49" charset="-122"/>
              <a:ea typeface="楷体" panose="02010609060101010101" pitchFamily="49" charset="-122"/>
            </a:endParaRPr>
          </a:p>
        </p:txBody>
      </p:sp>
      <p:sp>
        <p:nvSpPr>
          <p:cNvPr id="18" name="Rectangle 14"/>
          <p:cNvSpPr>
            <a:spLocks noChangeArrowheads="1"/>
          </p:cNvSpPr>
          <p:nvPr/>
        </p:nvSpPr>
        <p:spPr bwMode="auto">
          <a:xfrm>
            <a:off x="3152940" y="150659"/>
            <a:ext cx="7056786" cy="830997"/>
          </a:xfrm>
          <a:prstGeom prst="rect">
            <a:avLst/>
          </a:prstGeom>
        </p:spPr>
        <p:txBody>
          <a:bodyPr wrap="square">
            <a:spAutoFit/>
          </a:bodyPr>
          <a:lstStyle/>
          <a:p>
            <a:r>
              <a:rPr lang="zh-CN" altLang="en-US" sz="4800" dirty="0">
                <a:latin typeface="楷体" panose="02010609060101010101" pitchFamily="49" charset="-122"/>
                <a:ea typeface="楷体" panose="02010609060101010101" pitchFamily="49" charset="-122"/>
              </a:rPr>
              <a:t>五</a:t>
            </a:r>
            <a:r>
              <a:rPr lang="en-US" altLang="zh-CN" sz="4800" dirty="0" smtClean="0">
                <a:latin typeface="楷体" panose="02010609060101010101" pitchFamily="49" charset="-122"/>
                <a:ea typeface="楷体" panose="02010609060101010101" pitchFamily="49" charset="-122"/>
              </a:rPr>
              <a:t>.</a:t>
            </a:r>
            <a:r>
              <a:rPr lang="zh-TW" altLang="en-US" sz="4800" dirty="0" smtClean="0">
                <a:latin typeface="楷体" panose="02010609060101010101" pitchFamily="49" charset="-122"/>
                <a:ea typeface="楷体" panose="02010609060101010101" pitchFamily="49" charset="-122"/>
              </a:rPr>
              <a:t>何</a:t>
            </a:r>
            <a:r>
              <a:rPr lang="zh-CN" altLang="en-US" sz="4800" dirty="0" smtClean="0">
                <a:latin typeface="楷体" panose="02010609060101010101" pitchFamily="49" charset="-122"/>
                <a:ea typeface="楷体" panose="02010609060101010101" pitchFamily="49" charset="-122"/>
              </a:rPr>
              <a:t>为</a:t>
            </a:r>
            <a:r>
              <a:rPr lang="zh-CN" altLang="en-US" sz="4800" dirty="0">
                <a:latin typeface="楷体" panose="02010609060101010101" pitchFamily="49" charset="-122"/>
                <a:ea typeface="楷体" panose="02010609060101010101" pitchFamily="49" charset="-122"/>
              </a:rPr>
              <a:t>制</a:t>
            </a:r>
            <a:r>
              <a:rPr lang="zh-TW" altLang="en-US" sz="4800" dirty="0" smtClean="0">
                <a:latin typeface="楷体" panose="02010609060101010101" pitchFamily="49" charset="-122"/>
                <a:ea typeface="楷体" panose="02010609060101010101" pitchFamily="49" charset="-122"/>
              </a:rPr>
              <a:t>程</a:t>
            </a:r>
            <a:r>
              <a:rPr lang="zh-TW" altLang="en-US" sz="4800" dirty="0">
                <a:latin typeface="楷体" panose="02010609060101010101" pitchFamily="49" charset="-122"/>
                <a:ea typeface="楷体" panose="02010609060101010101" pitchFamily="49" charset="-122"/>
              </a:rPr>
              <a:t>管制</a:t>
            </a:r>
            <a:r>
              <a:rPr lang="en-US" altLang="zh-TW" sz="4800" dirty="0" smtClean="0">
                <a:latin typeface="楷体" panose="02010609060101010101" pitchFamily="49" charset="-122"/>
                <a:ea typeface="楷体" panose="02010609060101010101" pitchFamily="49" charset="-122"/>
              </a:rPr>
              <a:t>?</a:t>
            </a:r>
            <a:endParaRPr lang="en-US" altLang="zh-TW" sz="4800" dirty="0">
              <a:latin typeface="楷体" panose="02010609060101010101" pitchFamily="49" charset="-122"/>
              <a:ea typeface="楷体" panose="02010609060101010101" pitchFamily="49" charset="-122"/>
            </a:endParaRPr>
          </a:p>
        </p:txBody>
      </p:sp>
      <p:sp>
        <p:nvSpPr>
          <p:cNvPr id="9" name="Text Box 3"/>
          <p:cNvSpPr txBox="1">
            <a:spLocks noChangeArrowheads="1"/>
          </p:cNvSpPr>
          <p:nvPr/>
        </p:nvSpPr>
        <p:spPr bwMode="auto">
          <a:xfrm>
            <a:off x="493486" y="1332400"/>
            <a:ext cx="9677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zh-CN" altLang="en-US" sz="2800" dirty="0">
                <a:latin typeface="楷体" panose="02010609060101010101" pitchFamily="49" charset="-122"/>
                <a:ea typeface="楷体" panose="02010609060101010101" pitchFamily="49" charset="-122"/>
              </a:rPr>
              <a:t>制</a:t>
            </a:r>
            <a:r>
              <a:rPr lang="zh-TW" altLang="en-US" sz="2800" dirty="0" smtClean="0">
                <a:latin typeface="楷体" panose="02010609060101010101" pitchFamily="49" charset="-122"/>
                <a:ea typeface="楷体" panose="02010609060101010101" pitchFamily="49" charset="-122"/>
              </a:rPr>
              <a:t>程</a:t>
            </a:r>
            <a:r>
              <a:rPr lang="en-US" altLang="zh-TW" sz="2800" dirty="0">
                <a:latin typeface="楷体" panose="02010609060101010101" pitchFamily="49" charset="-122"/>
                <a:ea typeface="楷体" panose="02010609060101010101" pitchFamily="49" charset="-122"/>
              </a:rPr>
              <a:t>(Process</a:t>
            </a:r>
            <a:r>
              <a:rPr lang="en-US" altLang="zh-TW" sz="2800" dirty="0" smtClean="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达</a:t>
            </a:r>
            <a:r>
              <a:rPr lang="zh-TW" altLang="en-US" sz="2800" dirty="0" smtClean="0">
                <a:latin typeface="楷体" panose="02010609060101010101" pitchFamily="49" charset="-122"/>
                <a:ea typeface="楷体" panose="02010609060101010101" pitchFamily="49" charset="-122"/>
              </a:rPr>
              <a:t>成工作</a:t>
            </a:r>
            <a:r>
              <a:rPr lang="zh-CN" altLang="en-US" sz="2800" dirty="0" smtClean="0">
                <a:latin typeface="楷体" panose="02010609060101010101" pitchFamily="49" charset="-122"/>
                <a:ea typeface="楷体" panose="02010609060101010101" pitchFamily="49" charset="-122"/>
              </a:rPr>
              <a:t>结</a:t>
            </a:r>
            <a:r>
              <a:rPr lang="zh-TW" altLang="en-US" sz="2800" dirty="0" smtClean="0">
                <a:latin typeface="楷体" panose="02010609060101010101" pitchFamily="49" charset="-122"/>
                <a:ea typeface="楷体" panose="02010609060101010101" pitchFamily="49" charset="-122"/>
              </a:rPr>
              <a:t>果的</a:t>
            </a:r>
            <a:r>
              <a:rPr lang="zh-CN" altLang="en-US" sz="2800" dirty="0" smtClean="0">
                <a:latin typeface="楷体" panose="02010609060101010101" pitchFamily="49" charset="-122"/>
                <a:ea typeface="楷体" panose="02010609060101010101" pitchFamily="49" charset="-122"/>
              </a:rPr>
              <a:t>制</a:t>
            </a:r>
            <a:r>
              <a:rPr lang="zh-TW" altLang="en-US" sz="2800" dirty="0" smtClean="0">
                <a:latin typeface="楷体" panose="02010609060101010101" pitchFamily="49" charset="-122"/>
                <a:ea typeface="楷体" panose="02010609060101010101" pitchFamily="49" charset="-122"/>
              </a:rPr>
              <a:t>造</a:t>
            </a:r>
            <a:r>
              <a:rPr lang="zh-CN" altLang="en-US" sz="2800" dirty="0">
                <a:latin typeface="楷体" panose="02010609060101010101" pitchFamily="49" charset="-122"/>
                <a:ea typeface="楷体" panose="02010609060101010101" pitchFamily="49" charset="-122"/>
              </a:rPr>
              <a:t>过</a:t>
            </a:r>
            <a:r>
              <a:rPr lang="zh-TW" altLang="en-US" sz="2800" dirty="0" smtClean="0">
                <a:latin typeface="楷体" panose="02010609060101010101" pitchFamily="49" charset="-122"/>
                <a:ea typeface="楷体" panose="02010609060101010101" pitchFamily="49" charset="-122"/>
              </a:rPr>
              <a:t>程</a:t>
            </a:r>
            <a:r>
              <a:rPr lang="zh-TW" altLang="en-US" sz="2800" dirty="0">
                <a:latin typeface="楷体" panose="02010609060101010101" pitchFamily="49" charset="-122"/>
                <a:ea typeface="楷体" panose="02010609060101010101" pitchFamily="49" charset="-122"/>
              </a:rPr>
              <a:t>中所有</a:t>
            </a:r>
            <a:r>
              <a:rPr lang="zh-TW" altLang="en-US" sz="2800" dirty="0" smtClean="0">
                <a:latin typeface="楷体" panose="02010609060101010101" pitchFamily="49" charset="-122"/>
                <a:ea typeface="楷体" panose="02010609060101010101" pitchFamily="49" charset="-122"/>
              </a:rPr>
              <a:t>活</a:t>
            </a:r>
            <a:r>
              <a:rPr lang="zh-CN" altLang="en-US" sz="2800" dirty="0" smtClean="0">
                <a:latin typeface="楷体" panose="02010609060101010101" pitchFamily="49" charset="-122"/>
                <a:ea typeface="楷体" panose="02010609060101010101" pitchFamily="49" charset="-122"/>
              </a:rPr>
              <a:t>动</a:t>
            </a:r>
            <a:r>
              <a:rPr lang="zh-TW" altLang="en-US" sz="2800" dirty="0" smtClean="0">
                <a:latin typeface="楷体" panose="02010609060101010101" pitchFamily="49" charset="-122"/>
                <a:ea typeface="楷体" panose="02010609060101010101" pitchFamily="49" charset="-122"/>
              </a:rPr>
              <a:t>的</a:t>
            </a:r>
            <a:r>
              <a:rPr lang="zh-TW" altLang="en-US" sz="2800" dirty="0">
                <a:latin typeface="楷体" panose="02010609060101010101" pitchFamily="49" charset="-122"/>
                <a:ea typeface="楷体" panose="02010609060101010101" pitchFamily="49" charset="-122"/>
              </a:rPr>
              <a:t>集合</a:t>
            </a:r>
            <a:endParaRPr lang="zh-TW" altLang="en-US" sz="2800" dirty="0">
              <a:effectLst>
                <a:outerShdw blurRad="38100" dist="38100" dir="2700000" algn="tl">
                  <a:srgbClr val="C0C0C0"/>
                </a:outerShdw>
              </a:effectLst>
              <a:latin typeface="楷体" panose="02010609060101010101" pitchFamily="49" charset="-122"/>
              <a:ea typeface="楷体" panose="02010609060101010101" pitchFamily="49" charset="-122"/>
            </a:endParaRPr>
          </a:p>
        </p:txBody>
      </p:sp>
      <p:sp>
        <p:nvSpPr>
          <p:cNvPr id="10" name="Text Box 4"/>
          <p:cNvSpPr txBox="1">
            <a:spLocks noChangeArrowheads="1"/>
          </p:cNvSpPr>
          <p:nvPr/>
        </p:nvSpPr>
        <p:spPr bwMode="auto">
          <a:xfrm>
            <a:off x="1531983" y="2397201"/>
            <a:ext cx="16209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zh-CN" altLang="en-US" sz="2800" dirty="0">
                <a:latin typeface="楷体" panose="02010609060101010101" pitchFamily="49" charset="-122"/>
                <a:ea typeface="楷体" panose="02010609060101010101" pitchFamily="49" charset="-122"/>
              </a:rPr>
              <a:t>制</a:t>
            </a:r>
            <a:r>
              <a:rPr lang="zh-TW" altLang="en-US" sz="2800" dirty="0" smtClean="0">
                <a:latin typeface="楷体" panose="02010609060101010101" pitchFamily="49" charset="-122"/>
                <a:ea typeface="楷体" panose="02010609060101010101" pitchFamily="49" charset="-122"/>
              </a:rPr>
              <a:t>程</a:t>
            </a:r>
            <a:r>
              <a:rPr lang="zh-TW" altLang="en-US" sz="2800" dirty="0">
                <a:latin typeface="楷体" panose="02010609060101010101" pitchFamily="49" charset="-122"/>
                <a:ea typeface="楷体" panose="02010609060101010101" pitchFamily="49" charset="-122"/>
              </a:rPr>
              <a:t>改善</a:t>
            </a:r>
          </a:p>
        </p:txBody>
      </p:sp>
      <p:sp>
        <p:nvSpPr>
          <p:cNvPr id="11" name="Text Box 5"/>
          <p:cNvSpPr txBox="1">
            <a:spLocks noChangeArrowheads="1"/>
          </p:cNvSpPr>
          <p:nvPr/>
        </p:nvSpPr>
        <p:spPr bwMode="auto">
          <a:xfrm>
            <a:off x="5190266" y="2394930"/>
            <a:ext cx="16209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zh-CN" altLang="en-US" sz="2800" dirty="0" smtClean="0">
                <a:latin typeface="楷体" panose="02010609060101010101" pitchFamily="49" charset="-122"/>
                <a:ea typeface="楷体" panose="02010609060101010101" pitchFamily="49" charset="-122"/>
              </a:rPr>
              <a:t>绩</a:t>
            </a:r>
            <a:r>
              <a:rPr lang="zh-TW" altLang="en-US" sz="2800" dirty="0" smtClean="0">
                <a:latin typeface="楷体" panose="02010609060101010101" pitchFamily="49" charset="-122"/>
                <a:ea typeface="楷体" panose="02010609060101010101" pitchFamily="49" charset="-122"/>
              </a:rPr>
              <a:t>效</a:t>
            </a:r>
            <a:r>
              <a:rPr lang="zh-CN" altLang="en-US" sz="2800" dirty="0">
                <a:latin typeface="楷体" panose="02010609060101010101" pitchFamily="49" charset="-122"/>
                <a:ea typeface="楷体" panose="02010609060101010101" pitchFamily="49" charset="-122"/>
              </a:rPr>
              <a:t>资</a:t>
            </a:r>
            <a:r>
              <a:rPr lang="zh-TW" altLang="en-US" sz="2800" dirty="0" smtClean="0">
                <a:latin typeface="楷体" panose="02010609060101010101" pitchFamily="49" charset="-122"/>
                <a:ea typeface="楷体" panose="02010609060101010101" pitchFamily="49" charset="-122"/>
              </a:rPr>
              <a:t>料</a:t>
            </a:r>
            <a:endParaRPr lang="zh-TW" altLang="en-US" sz="2800" dirty="0">
              <a:latin typeface="楷体" panose="02010609060101010101" pitchFamily="49" charset="-122"/>
              <a:ea typeface="楷体" panose="02010609060101010101" pitchFamily="49" charset="-122"/>
            </a:endParaRPr>
          </a:p>
        </p:txBody>
      </p:sp>
      <p:sp>
        <p:nvSpPr>
          <p:cNvPr id="12" name="Text Box 6"/>
          <p:cNvSpPr txBox="1">
            <a:spLocks noChangeArrowheads="1"/>
          </p:cNvSpPr>
          <p:nvPr/>
        </p:nvSpPr>
        <p:spPr bwMode="auto">
          <a:xfrm>
            <a:off x="9171721" y="2397453"/>
            <a:ext cx="16209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zh-TW" altLang="en-US" sz="2800" dirty="0">
                <a:latin typeface="楷体" panose="02010609060101010101" pitchFamily="49" charset="-122"/>
                <a:ea typeface="楷体" panose="02010609060101010101" pitchFamily="49" charset="-122"/>
              </a:rPr>
              <a:t>成品改善</a:t>
            </a:r>
          </a:p>
        </p:txBody>
      </p:sp>
      <p:sp>
        <p:nvSpPr>
          <p:cNvPr id="13" name="Oval 7"/>
          <p:cNvSpPr>
            <a:spLocks noChangeArrowheads="1"/>
          </p:cNvSpPr>
          <p:nvPr/>
        </p:nvSpPr>
        <p:spPr bwMode="auto">
          <a:xfrm>
            <a:off x="1443678" y="4037629"/>
            <a:ext cx="1930270" cy="762000"/>
          </a:xfrm>
          <a:prstGeom prst="ellipse">
            <a:avLst/>
          </a:prstGeom>
          <a:noFill/>
          <a:ln w="28575">
            <a:solidFill>
              <a:srgbClr val="FF7C80"/>
            </a:solidFill>
            <a:round/>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2800" dirty="0">
                <a:latin typeface="楷体" panose="02010609060101010101" pitchFamily="49" charset="-122"/>
                <a:ea typeface="楷体" panose="02010609060101010101" pitchFamily="49" charset="-122"/>
              </a:rPr>
              <a:t>Process</a:t>
            </a:r>
          </a:p>
        </p:txBody>
      </p:sp>
      <p:sp>
        <p:nvSpPr>
          <p:cNvPr id="14" name="Text Box 8"/>
          <p:cNvSpPr txBox="1">
            <a:spLocks noChangeArrowheads="1"/>
          </p:cNvSpPr>
          <p:nvPr/>
        </p:nvSpPr>
        <p:spPr bwMode="auto">
          <a:xfrm>
            <a:off x="5632430" y="4217208"/>
            <a:ext cx="902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zh-CN" altLang="en-US" sz="2800" dirty="0">
                <a:latin typeface="楷体" panose="02010609060101010101" pitchFamily="49" charset="-122"/>
                <a:ea typeface="楷体" panose="02010609060101010101" pitchFamily="49" charset="-122"/>
              </a:rPr>
              <a:t>结</a:t>
            </a:r>
            <a:r>
              <a:rPr lang="zh-TW" altLang="en-US" sz="2800" dirty="0" smtClean="0">
                <a:latin typeface="楷体" panose="02010609060101010101" pitchFamily="49" charset="-122"/>
                <a:ea typeface="楷体" panose="02010609060101010101" pitchFamily="49" charset="-122"/>
              </a:rPr>
              <a:t>果</a:t>
            </a:r>
            <a:endParaRPr lang="zh-TW" altLang="en-US" sz="2800" dirty="0">
              <a:latin typeface="楷体" panose="02010609060101010101" pitchFamily="49" charset="-122"/>
              <a:ea typeface="楷体" panose="02010609060101010101" pitchFamily="49" charset="-122"/>
            </a:endParaRPr>
          </a:p>
        </p:txBody>
      </p:sp>
      <p:sp>
        <p:nvSpPr>
          <p:cNvPr id="15" name="Text Box 9"/>
          <p:cNvSpPr txBox="1">
            <a:spLocks noChangeArrowheads="1"/>
          </p:cNvSpPr>
          <p:nvPr/>
        </p:nvSpPr>
        <p:spPr bwMode="auto">
          <a:xfrm>
            <a:off x="3508723" y="5174330"/>
            <a:ext cx="15696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zh-TW" sz="3600" dirty="0">
                <a:latin typeface="楷体" panose="02010609060101010101" pitchFamily="49" charset="-122"/>
                <a:ea typeface="楷体" panose="02010609060101010101" pitchFamily="49" charset="-122"/>
              </a:rPr>
              <a:t>Output</a:t>
            </a:r>
          </a:p>
        </p:txBody>
      </p:sp>
      <p:sp>
        <p:nvSpPr>
          <p:cNvPr id="16" name="AutoShape 10"/>
          <p:cNvSpPr>
            <a:spLocks noChangeArrowheads="1"/>
          </p:cNvSpPr>
          <p:nvPr/>
        </p:nvSpPr>
        <p:spPr bwMode="auto">
          <a:xfrm>
            <a:off x="3582853" y="2509230"/>
            <a:ext cx="1295400" cy="313317"/>
          </a:xfrm>
          <a:prstGeom prst="leftArrow">
            <a:avLst>
              <a:gd name="adj1" fmla="val 50000"/>
              <a:gd name="adj2" fmla="val 141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zh-CN" altLang="en-US" sz="2800">
              <a:latin typeface="楷体" panose="02010609060101010101" pitchFamily="49" charset="-122"/>
              <a:ea typeface="楷体" panose="02010609060101010101" pitchFamily="49" charset="-122"/>
            </a:endParaRPr>
          </a:p>
        </p:txBody>
      </p:sp>
      <p:sp>
        <p:nvSpPr>
          <p:cNvPr id="17" name="AutoShape 11"/>
          <p:cNvSpPr>
            <a:spLocks noChangeArrowheads="1"/>
          </p:cNvSpPr>
          <p:nvPr/>
        </p:nvSpPr>
        <p:spPr bwMode="auto">
          <a:xfrm>
            <a:off x="7168896" y="2505149"/>
            <a:ext cx="1447800" cy="307323"/>
          </a:xfrm>
          <a:prstGeom prst="rightArrow">
            <a:avLst>
              <a:gd name="adj1" fmla="val 50000"/>
              <a:gd name="adj2" fmla="val 158333"/>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zh-CN" altLang="en-US" sz="2800">
              <a:latin typeface="楷体" panose="02010609060101010101" pitchFamily="49" charset="-122"/>
              <a:ea typeface="楷体" panose="02010609060101010101" pitchFamily="49" charset="-122"/>
            </a:endParaRPr>
          </a:p>
        </p:txBody>
      </p:sp>
      <p:sp>
        <p:nvSpPr>
          <p:cNvPr id="22" name="AutoShape 12"/>
          <p:cNvSpPr>
            <a:spLocks noChangeArrowheads="1"/>
          </p:cNvSpPr>
          <p:nvPr/>
        </p:nvSpPr>
        <p:spPr bwMode="auto">
          <a:xfrm>
            <a:off x="2142889" y="3021057"/>
            <a:ext cx="399143" cy="913946"/>
          </a:xfrm>
          <a:prstGeom prst="downArrow">
            <a:avLst>
              <a:gd name="adj1" fmla="val 50000"/>
              <a:gd name="adj2" fmla="val 50000"/>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zh-CN" altLang="en-US" sz="2800">
              <a:latin typeface="楷体" panose="02010609060101010101" pitchFamily="49" charset="-122"/>
              <a:ea typeface="楷体" panose="02010609060101010101" pitchFamily="49" charset="-122"/>
            </a:endParaRPr>
          </a:p>
        </p:txBody>
      </p:sp>
      <p:sp>
        <p:nvSpPr>
          <p:cNvPr id="23" name="AutoShape 13"/>
          <p:cNvSpPr>
            <a:spLocks noChangeArrowheads="1"/>
          </p:cNvSpPr>
          <p:nvPr/>
        </p:nvSpPr>
        <p:spPr bwMode="auto">
          <a:xfrm>
            <a:off x="3706783" y="4330620"/>
            <a:ext cx="1371600" cy="326064"/>
          </a:xfrm>
          <a:prstGeom prst="rightArrow">
            <a:avLst>
              <a:gd name="adj1" fmla="val 50000"/>
              <a:gd name="adj2" fmla="val 15000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zh-CN" altLang="en-US" sz="2800">
              <a:latin typeface="楷体" panose="02010609060101010101" pitchFamily="49" charset="-122"/>
              <a:ea typeface="楷体" panose="02010609060101010101" pitchFamily="49" charset="-122"/>
            </a:endParaRPr>
          </a:p>
        </p:txBody>
      </p:sp>
      <p:sp>
        <p:nvSpPr>
          <p:cNvPr id="24" name="AutoShape 14"/>
          <p:cNvSpPr>
            <a:spLocks noChangeArrowheads="1"/>
          </p:cNvSpPr>
          <p:nvPr/>
        </p:nvSpPr>
        <p:spPr bwMode="auto">
          <a:xfrm>
            <a:off x="5803392" y="3021057"/>
            <a:ext cx="394707" cy="896313"/>
          </a:xfrm>
          <a:prstGeom prst="upArrow">
            <a:avLst>
              <a:gd name="adj1" fmla="val 50000"/>
              <a:gd name="adj2" fmla="val 56250"/>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zh-CN" altLang="en-US" sz="2800">
              <a:latin typeface="楷体" panose="02010609060101010101" pitchFamily="49" charset="-122"/>
              <a:ea typeface="楷体" panose="02010609060101010101" pitchFamily="49" charset="-122"/>
            </a:endParaRPr>
          </a:p>
        </p:txBody>
      </p:sp>
      <p:pic>
        <p:nvPicPr>
          <p:cNvPr id="2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676" y="3342850"/>
            <a:ext cx="3242301" cy="2938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7"/>
          <p:cNvSpPr txBox="1">
            <a:spLocks noChangeArrowheads="1"/>
          </p:cNvSpPr>
          <p:nvPr/>
        </p:nvSpPr>
        <p:spPr bwMode="auto">
          <a:xfrm>
            <a:off x="8480579" y="685537"/>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251988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047" y="3705806"/>
            <a:ext cx="2476953" cy="3152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a:extLst>
              <a:ext uri="{FF2B5EF4-FFF2-40B4-BE49-F238E27FC236}">
                <a16:creationId xmlns="" xmlns:a16="http://schemas.microsoft.com/office/drawing/2014/main" id="{1358081E-12C2-4725-925F-778072E6DE70}"/>
              </a:ext>
            </a:extLst>
          </p:cNvPr>
          <p:cNvSpPr>
            <a:spLocks noGrp="1"/>
          </p:cNvSpPr>
          <p:nvPr>
            <p:ph type="ftr" sz="quarter" idx="11"/>
          </p:nvPr>
        </p:nvSpPr>
        <p:spPr>
          <a:xfrm>
            <a:off x="3533775" y="6338308"/>
            <a:ext cx="5124450" cy="365125"/>
          </a:xfrm>
        </p:spPr>
        <p:txBody>
          <a:bodyPr/>
          <a:lstStyle/>
          <a:p>
            <a:pPr algn="ctr"/>
            <a:r>
              <a:rPr lang="en-US" dirty="0">
                <a:solidFill>
                  <a:srgbClr val="0070C0"/>
                </a:solidFill>
                <a:latin typeface="楷体" panose="02010609060101010101" pitchFamily="49" charset="-122"/>
                <a:ea typeface="楷体" panose="02010609060101010101" pitchFamily="49" charset="-122"/>
              </a:rPr>
              <a:t>Confidential</a:t>
            </a:r>
          </a:p>
        </p:txBody>
      </p:sp>
      <p:sp>
        <p:nvSpPr>
          <p:cNvPr id="5" name="Slide Number Placeholder 4">
            <a:extLst>
              <a:ext uri="{FF2B5EF4-FFF2-40B4-BE49-F238E27FC236}">
                <a16:creationId xmlns="" xmlns:a16="http://schemas.microsoft.com/office/drawing/2014/main" id="{77426422-7F39-4181-A2E7-0F536EFE9693}"/>
              </a:ext>
            </a:extLst>
          </p:cNvPr>
          <p:cNvSpPr>
            <a:spLocks noGrp="1"/>
          </p:cNvSpPr>
          <p:nvPr>
            <p:ph type="sldNum" sz="quarter" idx="12"/>
          </p:nvPr>
        </p:nvSpPr>
        <p:spPr/>
        <p:txBody>
          <a:bodyPr/>
          <a:lstStyle/>
          <a:p>
            <a:fld id="{6D22F896-40B5-4ADD-8801-0D06FADFA095}" type="slidenum">
              <a:rPr lang="en-US" smtClean="0">
                <a:solidFill>
                  <a:srgbClr val="0070C0"/>
                </a:solidFill>
                <a:latin typeface="楷体" panose="02010609060101010101" pitchFamily="49" charset="-122"/>
                <a:ea typeface="楷体" panose="02010609060101010101" pitchFamily="49" charset="-122"/>
              </a:rPr>
              <a:pPr/>
              <a:t>7</a:t>
            </a:fld>
            <a:endParaRPr lang="en-US" dirty="0">
              <a:solidFill>
                <a:srgbClr val="0070C0"/>
              </a:solidFill>
              <a:latin typeface="楷体" panose="02010609060101010101" pitchFamily="49" charset="-122"/>
              <a:ea typeface="楷体" panose="02010609060101010101" pitchFamily="49" charset="-122"/>
            </a:endParaRPr>
          </a:p>
        </p:txBody>
      </p:sp>
      <p:sp>
        <p:nvSpPr>
          <p:cNvPr id="18" name="Rectangle 14"/>
          <p:cNvSpPr>
            <a:spLocks noChangeArrowheads="1"/>
          </p:cNvSpPr>
          <p:nvPr/>
        </p:nvSpPr>
        <p:spPr bwMode="auto">
          <a:xfrm>
            <a:off x="3040289" y="153419"/>
            <a:ext cx="7056786" cy="830997"/>
          </a:xfrm>
          <a:prstGeom prst="rect">
            <a:avLst/>
          </a:prstGeom>
        </p:spPr>
        <p:txBody>
          <a:bodyPr wrap="square">
            <a:spAutoFit/>
          </a:bodyPr>
          <a:lstStyle/>
          <a:p>
            <a:r>
              <a:rPr lang="zh-CN" altLang="en-US" sz="4800" dirty="0" smtClean="0">
                <a:latin typeface="楷体" panose="02010609060101010101" pitchFamily="49" charset="-122"/>
                <a:ea typeface="楷体" panose="02010609060101010101" pitchFamily="49" charset="-122"/>
              </a:rPr>
              <a:t>六</a:t>
            </a:r>
            <a:r>
              <a:rPr lang="en-US" altLang="zh-CN" sz="4800" dirty="0" smtClean="0">
                <a:latin typeface="楷体" panose="02010609060101010101" pitchFamily="49" charset="-122"/>
                <a:ea typeface="楷体" panose="02010609060101010101" pitchFamily="49" charset="-122"/>
              </a:rPr>
              <a:t>.</a:t>
            </a:r>
            <a:r>
              <a:rPr lang="zh-CN" altLang="en-US" sz="4800" dirty="0" smtClean="0">
                <a:latin typeface="楷体" panose="02010609060101010101" pitchFamily="49" charset="-122"/>
                <a:ea typeface="楷体" panose="02010609060101010101" pitchFamily="49" charset="-122"/>
              </a:rPr>
              <a:t>管制界限的构成</a:t>
            </a:r>
            <a:endParaRPr lang="zh-CN" altLang="en-US" sz="4800" dirty="0">
              <a:latin typeface="楷体" panose="02010609060101010101" pitchFamily="49" charset="-122"/>
              <a:ea typeface="楷体" panose="02010609060101010101" pitchFamily="49" charset="-122"/>
            </a:endParaRPr>
          </a:p>
        </p:txBody>
      </p:sp>
      <p:graphicFrame>
        <p:nvGraphicFramePr>
          <p:cNvPr id="16" name="Object 2"/>
          <p:cNvGraphicFramePr>
            <a:graphicFrameLocks noChangeAspect="1"/>
          </p:cNvGraphicFramePr>
          <p:nvPr>
            <p:extLst>
              <p:ext uri="{D42A27DB-BD31-4B8C-83A1-F6EECF244321}">
                <p14:modId xmlns:p14="http://schemas.microsoft.com/office/powerpoint/2010/main" val="1278106454"/>
              </p:ext>
            </p:extLst>
          </p:nvPr>
        </p:nvGraphicFramePr>
        <p:xfrm>
          <a:off x="451765" y="1996695"/>
          <a:ext cx="8992733" cy="4271156"/>
        </p:xfrm>
        <a:graphic>
          <a:graphicData uri="http://schemas.openxmlformats.org/presentationml/2006/ole">
            <mc:AlternateContent xmlns:mc="http://schemas.openxmlformats.org/markup-compatibility/2006">
              <mc:Choice xmlns:v="urn:schemas-microsoft-com:vml" Requires="v">
                <p:oleObj spid="_x0000_s5155" name="Document" r:id="rId5" imgW="7548955" imgH="4765185" progId="Word.Document.8">
                  <p:embed/>
                </p:oleObj>
              </mc:Choice>
              <mc:Fallback>
                <p:oleObj name="Document" r:id="rId5" imgW="7548955" imgH="4765185" progId="Word.Document.8">
                  <p:embed/>
                  <p:pic>
                    <p:nvPicPr>
                      <p:cNvPr id="0" name=""/>
                      <p:cNvPicPr>
                        <a:picLocks noChangeAspect="1" noChangeArrowheads="1"/>
                      </p:cNvPicPr>
                      <p:nvPr/>
                    </p:nvPicPr>
                    <p:blipFill>
                      <a:blip r:embed="rId6"/>
                      <a:srcRect/>
                      <a:stretch>
                        <a:fillRect/>
                      </a:stretch>
                    </p:blipFill>
                    <p:spPr bwMode="auto">
                      <a:xfrm>
                        <a:off x="451765" y="1996695"/>
                        <a:ext cx="8992733" cy="4271156"/>
                      </a:xfrm>
                      <a:prstGeom prst="rect">
                        <a:avLst/>
                      </a:prstGeom>
                      <a:noFill/>
                      <a:ln>
                        <a:noFill/>
                      </a:ln>
                      <a:effectLst/>
                    </p:spPr>
                  </p:pic>
                </p:oleObj>
              </mc:Fallback>
            </mc:AlternateContent>
          </a:graphicData>
        </a:graphic>
      </p:graphicFrame>
      <p:sp>
        <p:nvSpPr>
          <p:cNvPr id="17" name="Text Box 3"/>
          <p:cNvSpPr txBox="1">
            <a:spLocks noChangeArrowheads="1"/>
          </p:cNvSpPr>
          <p:nvPr/>
        </p:nvSpPr>
        <p:spPr bwMode="auto">
          <a:xfrm>
            <a:off x="451765" y="1214891"/>
            <a:ext cx="9677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zh-CN" altLang="en-US" sz="2800" dirty="0">
                <a:latin typeface="楷体" panose="02010609060101010101" pitchFamily="49" charset="-122"/>
                <a:ea typeface="楷体" panose="02010609060101010101" pitchFamily="49" charset="-122"/>
              </a:rPr>
              <a:t>正太</a:t>
            </a:r>
            <a:r>
              <a:rPr lang="zh-CN" altLang="en-US" sz="2800" dirty="0" smtClean="0">
                <a:latin typeface="楷体" panose="02010609060101010101" pitchFamily="49" charset="-122"/>
                <a:ea typeface="楷体" panose="02010609060101010101" pitchFamily="49" charset="-122"/>
              </a:rPr>
              <a:t>分布中左右</a:t>
            </a:r>
            <a:r>
              <a:rPr lang="zh-TW" altLang="zh-CN" sz="2800" dirty="0">
                <a:latin typeface="楷体" panose="02010609060101010101" pitchFamily="49" charset="-122"/>
                <a:ea typeface="楷体" panose="02010609060101010101" pitchFamily="49" charset="-122"/>
              </a:rPr>
              <a:t>±</a:t>
            </a:r>
            <a:r>
              <a:rPr lang="en-US" altLang="zh-CN" sz="2800" dirty="0">
                <a:latin typeface="楷体" panose="02010609060101010101" pitchFamily="49" charset="-122"/>
                <a:ea typeface="楷体" panose="02010609060101010101" pitchFamily="49" charset="-122"/>
              </a:rPr>
              <a:t>3</a:t>
            </a:r>
            <a:r>
              <a:rPr lang="zh-TW" altLang="zh-CN" sz="2800" dirty="0" smtClean="0">
                <a:latin typeface="楷体" panose="02010609060101010101" pitchFamily="49" charset="-122"/>
                <a:ea typeface="楷体" panose="02010609060101010101" pitchFamily="49" charset="-122"/>
              </a:rPr>
              <a:t>σ</a:t>
            </a:r>
            <a:r>
              <a:rPr lang="zh-CN" altLang="en-US" sz="2800" dirty="0" smtClean="0">
                <a:latin typeface="楷体" panose="02010609060101010101" pitchFamily="49" charset="-122"/>
                <a:ea typeface="楷体" panose="02010609060101010101" pitchFamily="49" charset="-122"/>
              </a:rPr>
              <a:t>旋转</a:t>
            </a:r>
            <a:r>
              <a:rPr lang="en-US" altLang="zh-CN" sz="2800" dirty="0" smtClean="0">
                <a:latin typeface="楷体" panose="02010609060101010101" pitchFamily="49" charset="-122"/>
                <a:ea typeface="楷体" panose="02010609060101010101" pitchFamily="49" charset="-122"/>
              </a:rPr>
              <a:t>90</a:t>
            </a:r>
            <a:r>
              <a:rPr lang="zh-CN" altLang="en-US" sz="2800" dirty="0" smtClean="0">
                <a:latin typeface="楷体" panose="02010609060101010101" pitchFamily="49" charset="-122"/>
                <a:ea typeface="楷体" panose="02010609060101010101" pitchFamily="49" charset="-122"/>
              </a:rPr>
              <a:t>度就构成管制</a:t>
            </a:r>
            <a:r>
              <a:rPr lang="zh-CN" altLang="en-US" sz="2800" dirty="0">
                <a:latin typeface="楷体" panose="02010609060101010101" pitchFamily="49" charset="-122"/>
                <a:ea typeface="楷体" panose="02010609060101010101" pitchFamily="49" charset="-122"/>
              </a:rPr>
              <a:t>图的管制</a:t>
            </a:r>
            <a:r>
              <a:rPr lang="zh-CN" altLang="en-US" sz="2800" dirty="0" smtClean="0">
                <a:latin typeface="楷体" panose="02010609060101010101" pitchFamily="49" charset="-122"/>
                <a:ea typeface="楷体" panose="02010609060101010101" pitchFamily="49" charset="-122"/>
              </a:rPr>
              <a:t>界限</a:t>
            </a:r>
            <a:endParaRPr lang="zh-TW" altLang="en-US" sz="2800" dirty="0">
              <a:latin typeface="楷体" panose="02010609060101010101" pitchFamily="49" charset="-122"/>
              <a:ea typeface="楷体" panose="02010609060101010101" pitchFamily="49" charset="-122"/>
            </a:endParaRPr>
          </a:p>
        </p:txBody>
      </p:sp>
      <p:sp>
        <p:nvSpPr>
          <p:cNvPr id="8" name="Text Box 7"/>
          <p:cNvSpPr txBox="1">
            <a:spLocks noChangeArrowheads="1"/>
          </p:cNvSpPr>
          <p:nvPr/>
        </p:nvSpPr>
        <p:spPr bwMode="auto">
          <a:xfrm>
            <a:off x="8480579" y="685537"/>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206970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1358081E-12C2-4725-925F-778072E6DE70}"/>
              </a:ext>
            </a:extLst>
          </p:cNvPr>
          <p:cNvSpPr>
            <a:spLocks noGrp="1"/>
          </p:cNvSpPr>
          <p:nvPr>
            <p:ph type="ftr" sz="quarter" idx="11"/>
          </p:nvPr>
        </p:nvSpPr>
        <p:spPr>
          <a:xfrm>
            <a:off x="3533775" y="6338308"/>
            <a:ext cx="5124450" cy="365125"/>
          </a:xfrm>
        </p:spPr>
        <p:txBody>
          <a:bodyPr/>
          <a:lstStyle/>
          <a:p>
            <a:pPr algn="ctr"/>
            <a:r>
              <a:rPr lang="en-US" dirty="0">
                <a:solidFill>
                  <a:srgbClr val="0070C0"/>
                </a:solidFill>
                <a:latin typeface="楷体" panose="02010609060101010101" pitchFamily="49" charset="-122"/>
                <a:ea typeface="楷体" panose="02010609060101010101" pitchFamily="49" charset="-122"/>
              </a:rPr>
              <a:t>Confidential</a:t>
            </a:r>
          </a:p>
        </p:txBody>
      </p:sp>
      <p:sp>
        <p:nvSpPr>
          <p:cNvPr id="5" name="Slide Number Placeholder 4">
            <a:extLst>
              <a:ext uri="{FF2B5EF4-FFF2-40B4-BE49-F238E27FC236}">
                <a16:creationId xmlns="" xmlns:a16="http://schemas.microsoft.com/office/drawing/2014/main" id="{77426422-7F39-4181-A2E7-0F536EFE9693}"/>
              </a:ext>
            </a:extLst>
          </p:cNvPr>
          <p:cNvSpPr>
            <a:spLocks noGrp="1"/>
          </p:cNvSpPr>
          <p:nvPr>
            <p:ph type="sldNum" sz="quarter" idx="12"/>
          </p:nvPr>
        </p:nvSpPr>
        <p:spPr/>
        <p:txBody>
          <a:bodyPr/>
          <a:lstStyle/>
          <a:p>
            <a:fld id="{6D22F896-40B5-4ADD-8801-0D06FADFA095}" type="slidenum">
              <a:rPr lang="en-US" smtClean="0">
                <a:solidFill>
                  <a:srgbClr val="0070C0"/>
                </a:solidFill>
                <a:latin typeface="楷体" panose="02010609060101010101" pitchFamily="49" charset="-122"/>
                <a:ea typeface="楷体" panose="02010609060101010101" pitchFamily="49" charset="-122"/>
              </a:rPr>
              <a:pPr/>
              <a:t>8</a:t>
            </a:fld>
            <a:endParaRPr lang="en-US" dirty="0">
              <a:solidFill>
                <a:srgbClr val="0070C0"/>
              </a:solidFill>
              <a:latin typeface="楷体" panose="02010609060101010101" pitchFamily="49" charset="-122"/>
              <a:ea typeface="楷体" panose="02010609060101010101" pitchFamily="49" charset="-122"/>
            </a:endParaRPr>
          </a:p>
        </p:txBody>
      </p:sp>
      <p:sp>
        <p:nvSpPr>
          <p:cNvPr id="18" name="Rectangle 14"/>
          <p:cNvSpPr>
            <a:spLocks noChangeArrowheads="1"/>
          </p:cNvSpPr>
          <p:nvPr/>
        </p:nvSpPr>
        <p:spPr bwMode="auto">
          <a:xfrm>
            <a:off x="3025275" y="148124"/>
            <a:ext cx="7056786" cy="830997"/>
          </a:xfrm>
          <a:prstGeom prst="rect">
            <a:avLst/>
          </a:prstGeom>
        </p:spPr>
        <p:txBody>
          <a:bodyPr wrap="square">
            <a:spAutoFit/>
          </a:bodyPr>
          <a:lstStyle/>
          <a:p>
            <a:r>
              <a:rPr lang="zh-CN" altLang="en-US" sz="4800" dirty="0" smtClean="0">
                <a:latin typeface="楷体" panose="02010609060101010101" pitchFamily="49" charset="-122"/>
                <a:ea typeface="楷体" panose="02010609060101010101" pitchFamily="49" charset="-122"/>
              </a:rPr>
              <a:t>七</a:t>
            </a:r>
            <a:r>
              <a:rPr lang="en-US" altLang="zh-CN" sz="4800" dirty="0" smtClean="0">
                <a:latin typeface="楷体" panose="02010609060101010101" pitchFamily="49" charset="-122"/>
                <a:ea typeface="楷体" panose="02010609060101010101" pitchFamily="49" charset="-122"/>
              </a:rPr>
              <a:t>. </a:t>
            </a:r>
            <a:r>
              <a:rPr lang="zh-CN" altLang="en-US" sz="4800" dirty="0" smtClean="0">
                <a:latin typeface="楷体" panose="02010609060101010101" pitchFamily="49" charset="-122"/>
                <a:ea typeface="楷体" panose="02010609060101010101" pitchFamily="49" charset="-122"/>
              </a:rPr>
              <a:t>变异的体现</a:t>
            </a:r>
            <a:endParaRPr lang="zh-CN" altLang="en-US" sz="4800" dirty="0">
              <a:latin typeface="楷体" panose="02010609060101010101" pitchFamily="49" charset="-122"/>
              <a:ea typeface="楷体" panose="02010609060101010101" pitchFamily="49" charset="-122"/>
            </a:endParaRPr>
          </a:p>
        </p:txBody>
      </p:sp>
      <p:graphicFrame>
        <p:nvGraphicFramePr>
          <p:cNvPr id="9" name="Object 2"/>
          <p:cNvGraphicFramePr>
            <a:graphicFrameLocks noChangeAspect="1"/>
          </p:cNvGraphicFramePr>
          <p:nvPr>
            <p:extLst>
              <p:ext uri="{D42A27DB-BD31-4B8C-83A1-F6EECF244321}">
                <p14:modId xmlns:p14="http://schemas.microsoft.com/office/powerpoint/2010/main" val="1596939481"/>
              </p:ext>
            </p:extLst>
          </p:nvPr>
        </p:nvGraphicFramePr>
        <p:xfrm>
          <a:off x="6096000" y="1785938"/>
          <a:ext cx="5718175" cy="3787775"/>
        </p:xfrm>
        <a:graphic>
          <a:graphicData uri="http://schemas.openxmlformats.org/presentationml/2006/ole">
            <mc:AlternateContent xmlns:mc="http://schemas.openxmlformats.org/markup-compatibility/2006">
              <mc:Choice xmlns:v="urn:schemas-microsoft-com:vml" Requires="v">
                <p:oleObj spid="_x0000_s6206" name="Document" r:id="rId4" imgW="7845601" imgH="5177937" progId="Word.Document.8">
                  <p:embed/>
                </p:oleObj>
              </mc:Choice>
              <mc:Fallback>
                <p:oleObj name="Document" r:id="rId4" imgW="7845601" imgH="5177937" progId="Word.Document.8">
                  <p:embed/>
                  <p:pic>
                    <p:nvPicPr>
                      <p:cNvPr id="0" name=""/>
                      <p:cNvPicPr>
                        <a:picLocks noChangeAspect="1" noChangeArrowheads="1"/>
                      </p:cNvPicPr>
                      <p:nvPr/>
                    </p:nvPicPr>
                    <p:blipFill>
                      <a:blip r:embed="rId5"/>
                      <a:srcRect/>
                      <a:stretch>
                        <a:fillRect/>
                      </a:stretch>
                    </p:blipFill>
                    <p:spPr bwMode="auto">
                      <a:xfrm>
                        <a:off x="6096000" y="1785938"/>
                        <a:ext cx="5718175" cy="3787775"/>
                      </a:xfrm>
                      <a:prstGeom prst="rect">
                        <a:avLst/>
                      </a:prstGeom>
                      <a:noFill/>
                      <a:ln>
                        <a:noFill/>
                      </a:ln>
                      <a:effec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1443494874"/>
              </p:ext>
            </p:extLst>
          </p:nvPr>
        </p:nvGraphicFramePr>
        <p:xfrm>
          <a:off x="144463" y="1785938"/>
          <a:ext cx="6502400" cy="4673600"/>
        </p:xfrm>
        <a:graphic>
          <a:graphicData uri="http://schemas.openxmlformats.org/presentationml/2006/ole">
            <mc:AlternateContent xmlns:mc="http://schemas.openxmlformats.org/markup-compatibility/2006">
              <mc:Choice xmlns:v="urn:schemas-microsoft-com:vml" Requires="v">
                <p:oleObj spid="_x0000_s6207" name="Document" r:id="rId7" imgW="9119879" imgH="6525230" progId="Word.Document.8">
                  <p:embed/>
                </p:oleObj>
              </mc:Choice>
              <mc:Fallback>
                <p:oleObj name="Document" r:id="rId7" imgW="9119879" imgH="6525230" progId="Word.Document.8">
                  <p:embed/>
                  <p:pic>
                    <p:nvPicPr>
                      <p:cNvPr id="0" name=""/>
                      <p:cNvPicPr>
                        <a:picLocks noChangeAspect="1" noChangeArrowheads="1"/>
                      </p:cNvPicPr>
                      <p:nvPr/>
                    </p:nvPicPr>
                    <p:blipFill>
                      <a:blip r:embed="rId8"/>
                      <a:srcRect/>
                      <a:stretch>
                        <a:fillRect/>
                      </a:stretch>
                    </p:blipFill>
                    <p:spPr bwMode="auto">
                      <a:xfrm>
                        <a:off x="144463" y="1785938"/>
                        <a:ext cx="6502400" cy="4673600"/>
                      </a:xfrm>
                      <a:prstGeom prst="rect">
                        <a:avLst/>
                      </a:prstGeom>
                      <a:noFill/>
                      <a:ln>
                        <a:noFill/>
                      </a:ln>
                      <a:effectLst/>
                    </p:spPr>
                  </p:pic>
                </p:oleObj>
              </mc:Fallback>
            </mc:AlternateContent>
          </a:graphicData>
        </a:graphic>
      </p:graphicFrame>
      <p:pic>
        <p:nvPicPr>
          <p:cNvPr id="1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18308" y="4363975"/>
            <a:ext cx="1629229" cy="207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7"/>
          <p:cNvSpPr txBox="1">
            <a:spLocks noChangeArrowheads="1"/>
          </p:cNvSpPr>
          <p:nvPr/>
        </p:nvSpPr>
        <p:spPr bwMode="auto">
          <a:xfrm>
            <a:off x="8480579" y="685537"/>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50262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1358081E-12C2-4725-925F-778072E6DE70}"/>
              </a:ext>
            </a:extLst>
          </p:cNvPr>
          <p:cNvSpPr>
            <a:spLocks noGrp="1"/>
          </p:cNvSpPr>
          <p:nvPr>
            <p:ph type="ftr" sz="quarter" idx="11"/>
          </p:nvPr>
        </p:nvSpPr>
        <p:spPr>
          <a:xfrm>
            <a:off x="3533775" y="6338308"/>
            <a:ext cx="5124450" cy="365125"/>
          </a:xfrm>
        </p:spPr>
        <p:txBody>
          <a:bodyPr/>
          <a:lstStyle/>
          <a:p>
            <a:pPr algn="ctr"/>
            <a:r>
              <a:rPr lang="en-US" dirty="0">
                <a:solidFill>
                  <a:srgbClr val="0070C0"/>
                </a:solidFill>
                <a:latin typeface="楷体" panose="02010609060101010101" pitchFamily="49" charset="-122"/>
                <a:ea typeface="楷体" panose="02010609060101010101" pitchFamily="49" charset="-122"/>
              </a:rPr>
              <a:t>Confidential</a:t>
            </a:r>
          </a:p>
        </p:txBody>
      </p:sp>
      <p:sp>
        <p:nvSpPr>
          <p:cNvPr id="5" name="Slide Number Placeholder 4">
            <a:extLst>
              <a:ext uri="{FF2B5EF4-FFF2-40B4-BE49-F238E27FC236}">
                <a16:creationId xmlns="" xmlns:a16="http://schemas.microsoft.com/office/drawing/2014/main" id="{77426422-7F39-4181-A2E7-0F536EFE9693}"/>
              </a:ext>
            </a:extLst>
          </p:cNvPr>
          <p:cNvSpPr>
            <a:spLocks noGrp="1"/>
          </p:cNvSpPr>
          <p:nvPr>
            <p:ph type="sldNum" sz="quarter" idx="12"/>
          </p:nvPr>
        </p:nvSpPr>
        <p:spPr/>
        <p:txBody>
          <a:bodyPr/>
          <a:lstStyle/>
          <a:p>
            <a:fld id="{6D22F896-40B5-4ADD-8801-0D06FADFA095}" type="slidenum">
              <a:rPr lang="en-US" smtClean="0">
                <a:solidFill>
                  <a:srgbClr val="0070C0"/>
                </a:solidFill>
                <a:latin typeface="楷体" panose="02010609060101010101" pitchFamily="49" charset="-122"/>
                <a:ea typeface="楷体" panose="02010609060101010101" pitchFamily="49" charset="-122"/>
              </a:rPr>
              <a:pPr/>
              <a:t>9</a:t>
            </a:fld>
            <a:endParaRPr lang="en-US" dirty="0">
              <a:solidFill>
                <a:srgbClr val="0070C0"/>
              </a:solidFill>
              <a:latin typeface="楷体" panose="02010609060101010101" pitchFamily="49" charset="-122"/>
              <a:ea typeface="楷体" panose="02010609060101010101" pitchFamily="49" charset="-122"/>
            </a:endParaRPr>
          </a:p>
        </p:txBody>
      </p:sp>
      <p:sp>
        <p:nvSpPr>
          <p:cNvPr id="18" name="Rectangle 14"/>
          <p:cNvSpPr>
            <a:spLocks noChangeArrowheads="1"/>
          </p:cNvSpPr>
          <p:nvPr/>
        </p:nvSpPr>
        <p:spPr bwMode="auto">
          <a:xfrm>
            <a:off x="3089231" y="114850"/>
            <a:ext cx="7056786" cy="830997"/>
          </a:xfrm>
          <a:prstGeom prst="rect">
            <a:avLst/>
          </a:prstGeom>
        </p:spPr>
        <p:txBody>
          <a:bodyPr wrap="square">
            <a:spAutoFit/>
          </a:bodyPr>
          <a:lstStyle/>
          <a:p>
            <a:r>
              <a:rPr lang="zh-CN" altLang="en-US" sz="4800" dirty="0">
                <a:latin typeface="楷体" panose="02010609060101010101" pitchFamily="49" charset="-122"/>
                <a:ea typeface="楷体" panose="02010609060101010101" pitchFamily="49" charset="-122"/>
              </a:rPr>
              <a:t>八</a:t>
            </a:r>
            <a:r>
              <a:rPr lang="en-US" altLang="zh-CN" sz="4800" dirty="0" smtClean="0">
                <a:latin typeface="楷体" panose="02010609060101010101" pitchFamily="49" charset="-122"/>
                <a:ea typeface="楷体" panose="02010609060101010101" pitchFamily="49" charset="-122"/>
              </a:rPr>
              <a:t>. </a:t>
            </a:r>
            <a:r>
              <a:rPr lang="zh-CN" altLang="en-US" sz="4800" dirty="0" smtClean="0">
                <a:latin typeface="楷体" panose="02010609060101010101" pitchFamily="49" charset="-122"/>
                <a:ea typeface="楷体" panose="02010609060101010101" pitchFamily="49" charset="-122"/>
              </a:rPr>
              <a:t>管制图的应用</a:t>
            </a:r>
            <a:endParaRPr lang="zh-CN" altLang="en-US" sz="4800" dirty="0">
              <a:latin typeface="楷体" panose="02010609060101010101" pitchFamily="49" charset="-122"/>
              <a:ea typeface="楷体" panose="02010609060101010101" pitchFamily="49" charset="-122"/>
            </a:endParaRPr>
          </a:p>
        </p:txBody>
      </p:sp>
      <p:grpSp>
        <p:nvGrpSpPr>
          <p:cNvPr id="33" name="Group 2"/>
          <p:cNvGrpSpPr>
            <a:grpSpLocks/>
          </p:cNvGrpSpPr>
          <p:nvPr/>
        </p:nvGrpSpPr>
        <p:grpSpPr bwMode="auto">
          <a:xfrm>
            <a:off x="1295400" y="1533380"/>
            <a:ext cx="9419490" cy="4288518"/>
            <a:chOff x="2208" y="2544"/>
            <a:chExt cx="10531" cy="7920"/>
          </a:xfrm>
        </p:grpSpPr>
        <p:sp>
          <p:nvSpPr>
            <p:cNvPr id="34" name="Rectangle 3"/>
            <p:cNvSpPr>
              <a:spLocks noChangeArrowheads="1"/>
            </p:cNvSpPr>
            <p:nvPr/>
          </p:nvSpPr>
          <p:spPr bwMode="auto">
            <a:xfrm>
              <a:off x="6936" y="2544"/>
              <a:ext cx="3600" cy="624"/>
            </a:xfrm>
            <a:prstGeom prst="rect">
              <a:avLst/>
            </a:prstGeom>
            <a:solidFill>
              <a:srgbClr val="FFFFFF"/>
            </a:solidFill>
            <a:ln w="12700">
              <a:solidFill>
                <a:srgbClr val="000000"/>
              </a:solidFill>
              <a:miter lim="800000"/>
              <a:headEnd/>
              <a:tailEnd/>
            </a:ln>
          </p:spPr>
          <p:txBody>
            <a:bodyPr/>
            <a:lstStyle/>
            <a:p>
              <a:pPr algn="ctr"/>
              <a:r>
                <a:rPr lang="zh-CN" altLang="en-US" sz="2000" dirty="0" smtClean="0">
                  <a:latin typeface="楷体" panose="02010609060101010101" pitchFamily="49" charset="-122"/>
                  <a:ea typeface="楷体" panose="02010609060101010101" pitchFamily="49" charset="-122"/>
                </a:rPr>
                <a:t>决定管制项目</a:t>
              </a:r>
              <a:endParaRPr lang="zh-TW" altLang="en-US" sz="2000" dirty="0">
                <a:latin typeface="楷体" panose="02010609060101010101" pitchFamily="49" charset="-122"/>
                <a:ea typeface="楷体" panose="02010609060101010101" pitchFamily="49" charset="-122"/>
              </a:endParaRPr>
            </a:p>
          </p:txBody>
        </p:sp>
        <p:sp>
          <p:nvSpPr>
            <p:cNvPr id="35" name="Rectangle 4"/>
            <p:cNvSpPr>
              <a:spLocks noChangeArrowheads="1"/>
            </p:cNvSpPr>
            <p:nvPr/>
          </p:nvSpPr>
          <p:spPr bwMode="auto">
            <a:xfrm>
              <a:off x="6936" y="3504"/>
              <a:ext cx="3600" cy="624"/>
            </a:xfrm>
            <a:prstGeom prst="rect">
              <a:avLst/>
            </a:prstGeom>
            <a:solidFill>
              <a:srgbClr val="FFFFFF"/>
            </a:solidFill>
            <a:ln w="12700">
              <a:solidFill>
                <a:srgbClr val="000000"/>
              </a:solidFill>
              <a:miter lim="800000"/>
              <a:headEnd/>
              <a:tailEnd/>
            </a:ln>
          </p:spPr>
          <p:txBody>
            <a:bodyPr/>
            <a:lstStyle/>
            <a:p>
              <a:pPr algn="ctr"/>
              <a:r>
                <a:rPr lang="zh-CN" altLang="en-US" sz="2000" dirty="0" smtClean="0">
                  <a:latin typeface="楷体" panose="02010609060101010101" pitchFamily="49" charset="-122"/>
                  <a:ea typeface="楷体" panose="02010609060101010101" pitchFamily="49" charset="-122"/>
                </a:rPr>
                <a:t>决定管制标准</a:t>
              </a:r>
              <a:endParaRPr lang="zh-TW" altLang="en-US" sz="2000" dirty="0">
                <a:latin typeface="楷体" panose="02010609060101010101" pitchFamily="49" charset="-122"/>
                <a:ea typeface="楷体" panose="02010609060101010101" pitchFamily="49" charset="-122"/>
              </a:endParaRPr>
            </a:p>
          </p:txBody>
        </p:sp>
        <p:sp>
          <p:nvSpPr>
            <p:cNvPr id="36" name="Rectangle 5"/>
            <p:cNvSpPr>
              <a:spLocks noChangeArrowheads="1"/>
            </p:cNvSpPr>
            <p:nvPr/>
          </p:nvSpPr>
          <p:spPr bwMode="auto">
            <a:xfrm>
              <a:off x="6936" y="4440"/>
              <a:ext cx="3600" cy="624"/>
            </a:xfrm>
            <a:prstGeom prst="rect">
              <a:avLst/>
            </a:prstGeom>
            <a:solidFill>
              <a:srgbClr val="FFFFFF"/>
            </a:solidFill>
            <a:ln w="12700">
              <a:solidFill>
                <a:srgbClr val="000000"/>
              </a:solidFill>
              <a:miter lim="800000"/>
              <a:headEnd/>
              <a:tailEnd/>
            </a:ln>
          </p:spPr>
          <p:txBody>
            <a:bodyPr/>
            <a:lstStyle/>
            <a:p>
              <a:pPr algn="ctr"/>
              <a:r>
                <a:rPr lang="zh-CN" altLang="en-US" sz="2000" dirty="0" smtClean="0">
                  <a:latin typeface="楷体" panose="02010609060101010101" pitchFamily="49" charset="-122"/>
                  <a:ea typeface="楷体" panose="02010609060101010101" pitchFamily="49" charset="-122"/>
                </a:rPr>
                <a:t>决定抽样方法</a:t>
              </a:r>
              <a:endParaRPr lang="zh-TW" altLang="en-US" sz="2000" dirty="0">
                <a:latin typeface="楷体" panose="02010609060101010101" pitchFamily="49" charset="-122"/>
                <a:ea typeface="楷体" panose="02010609060101010101" pitchFamily="49" charset="-122"/>
              </a:endParaRPr>
            </a:p>
          </p:txBody>
        </p:sp>
        <p:sp>
          <p:nvSpPr>
            <p:cNvPr id="37" name="Rectangle 6"/>
            <p:cNvSpPr>
              <a:spLocks noChangeArrowheads="1"/>
            </p:cNvSpPr>
            <p:nvPr/>
          </p:nvSpPr>
          <p:spPr bwMode="auto">
            <a:xfrm>
              <a:off x="6936" y="5400"/>
              <a:ext cx="3600" cy="624"/>
            </a:xfrm>
            <a:prstGeom prst="rect">
              <a:avLst/>
            </a:prstGeom>
            <a:solidFill>
              <a:srgbClr val="FFFFFF"/>
            </a:solidFill>
            <a:ln w="12700">
              <a:solidFill>
                <a:srgbClr val="000000"/>
              </a:solidFill>
              <a:miter lim="800000"/>
              <a:headEnd/>
              <a:tailEnd/>
            </a:ln>
          </p:spPr>
          <p:txBody>
            <a:bodyPr/>
            <a:lstStyle/>
            <a:p>
              <a:pPr algn="ctr"/>
              <a:r>
                <a:rPr lang="zh-CN" altLang="en-US" sz="2000" dirty="0" smtClean="0">
                  <a:latin typeface="楷体" panose="02010609060101010101" pitchFamily="49" charset="-122"/>
                  <a:ea typeface="楷体" panose="02010609060101010101" pitchFamily="49" charset="-122"/>
                </a:rPr>
                <a:t>选用管制图的格式</a:t>
              </a:r>
              <a:endParaRPr lang="zh-TW" altLang="en-US" sz="2000" dirty="0">
                <a:latin typeface="楷体" panose="02010609060101010101" pitchFamily="49" charset="-122"/>
                <a:ea typeface="楷体" panose="02010609060101010101" pitchFamily="49" charset="-122"/>
              </a:endParaRPr>
            </a:p>
          </p:txBody>
        </p:sp>
        <p:sp>
          <p:nvSpPr>
            <p:cNvPr id="38" name="Rectangle 7"/>
            <p:cNvSpPr>
              <a:spLocks noChangeArrowheads="1"/>
            </p:cNvSpPr>
            <p:nvPr/>
          </p:nvSpPr>
          <p:spPr bwMode="auto">
            <a:xfrm>
              <a:off x="6936" y="6384"/>
              <a:ext cx="3600" cy="624"/>
            </a:xfrm>
            <a:prstGeom prst="rect">
              <a:avLst/>
            </a:prstGeom>
            <a:solidFill>
              <a:srgbClr val="FFFFFF"/>
            </a:solidFill>
            <a:ln w="12700">
              <a:solidFill>
                <a:srgbClr val="000000"/>
              </a:solidFill>
              <a:miter lim="800000"/>
              <a:headEnd/>
              <a:tailEnd/>
            </a:ln>
          </p:spPr>
          <p:txBody>
            <a:bodyPr/>
            <a:lstStyle/>
            <a:p>
              <a:pPr algn="ctr"/>
              <a:r>
                <a:rPr lang="zh-CN" altLang="en-US" sz="2000" dirty="0" smtClean="0">
                  <a:latin typeface="楷体" panose="02010609060101010101" pitchFamily="49" charset="-122"/>
                  <a:ea typeface="楷体" panose="02010609060101010101" pitchFamily="49" charset="-122"/>
                </a:rPr>
                <a:t>记录管制界限</a:t>
              </a:r>
              <a:endParaRPr lang="zh-TW" altLang="en-US" sz="2000" dirty="0">
                <a:latin typeface="楷体" panose="02010609060101010101" pitchFamily="49" charset="-122"/>
                <a:ea typeface="楷体" panose="02010609060101010101" pitchFamily="49" charset="-122"/>
              </a:endParaRPr>
            </a:p>
          </p:txBody>
        </p:sp>
        <p:sp>
          <p:nvSpPr>
            <p:cNvPr id="39" name="Rectangle 8"/>
            <p:cNvSpPr>
              <a:spLocks noChangeArrowheads="1"/>
            </p:cNvSpPr>
            <p:nvPr/>
          </p:nvSpPr>
          <p:spPr bwMode="auto">
            <a:xfrm>
              <a:off x="6936" y="7344"/>
              <a:ext cx="3600" cy="624"/>
            </a:xfrm>
            <a:prstGeom prst="rect">
              <a:avLst/>
            </a:prstGeom>
            <a:solidFill>
              <a:srgbClr val="FFFFFF"/>
            </a:solidFill>
            <a:ln w="12700">
              <a:solidFill>
                <a:srgbClr val="000000"/>
              </a:solidFill>
              <a:miter lim="800000"/>
              <a:headEnd/>
              <a:tailEnd/>
            </a:ln>
          </p:spPr>
          <p:txBody>
            <a:bodyPr/>
            <a:lstStyle/>
            <a:p>
              <a:pPr algn="ctr"/>
              <a:r>
                <a:rPr lang="zh-CN" altLang="en-US" sz="2000" dirty="0" smtClean="0">
                  <a:latin typeface="楷体" panose="02010609060101010101" pitchFamily="49" charset="-122"/>
                  <a:ea typeface="楷体" panose="02010609060101010101" pitchFamily="49" charset="-122"/>
                </a:rPr>
                <a:t>绘点， 实施</a:t>
              </a:r>
              <a:endParaRPr lang="zh-TW" altLang="en-US" sz="2000" dirty="0">
                <a:latin typeface="楷体" panose="02010609060101010101" pitchFamily="49" charset="-122"/>
                <a:ea typeface="楷体" panose="02010609060101010101" pitchFamily="49" charset="-122"/>
              </a:endParaRPr>
            </a:p>
          </p:txBody>
        </p:sp>
        <p:sp>
          <p:nvSpPr>
            <p:cNvPr id="40" name="Rectangle 9"/>
            <p:cNvSpPr>
              <a:spLocks noChangeArrowheads="1"/>
            </p:cNvSpPr>
            <p:nvPr/>
          </p:nvSpPr>
          <p:spPr bwMode="auto">
            <a:xfrm>
              <a:off x="6936" y="9840"/>
              <a:ext cx="3600" cy="624"/>
            </a:xfrm>
            <a:prstGeom prst="rect">
              <a:avLst/>
            </a:prstGeom>
            <a:solidFill>
              <a:srgbClr val="FFFFFF"/>
            </a:solidFill>
            <a:ln w="12700">
              <a:solidFill>
                <a:srgbClr val="000000"/>
              </a:solidFill>
              <a:miter lim="800000"/>
              <a:headEnd/>
              <a:tailEnd/>
            </a:ln>
          </p:spPr>
          <p:txBody>
            <a:bodyPr/>
            <a:lstStyle/>
            <a:p>
              <a:pPr algn="ctr"/>
              <a:r>
                <a:rPr lang="zh-CN" altLang="en-US" sz="2000" dirty="0" smtClean="0">
                  <a:latin typeface="楷体" panose="02010609060101010101" pitchFamily="49" charset="-122"/>
                  <a:ea typeface="楷体" panose="02010609060101010101" pitchFamily="49" charset="-122"/>
                </a:rPr>
                <a:t>重新检讨</a:t>
              </a:r>
              <a:r>
                <a:rPr lang="zh-CN" altLang="en-US" sz="2000" dirty="0">
                  <a:latin typeface="楷体" panose="02010609060101010101" pitchFamily="49" charset="-122"/>
                  <a:ea typeface="楷体" panose="02010609060101010101" pitchFamily="49" charset="-122"/>
                </a:rPr>
                <a:t>管制图</a:t>
              </a:r>
              <a:endParaRPr lang="zh-TW" altLang="en-US" sz="2000" dirty="0">
                <a:latin typeface="楷体" panose="02010609060101010101" pitchFamily="49" charset="-122"/>
                <a:ea typeface="楷体" panose="02010609060101010101" pitchFamily="49" charset="-122"/>
              </a:endParaRPr>
            </a:p>
          </p:txBody>
        </p:sp>
        <p:grpSp>
          <p:nvGrpSpPr>
            <p:cNvPr id="41" name="Group 10"/>
            <p:cNvGrpSpPr>
              <a:grpSpLocks/>
            </p:cNvGrpSpPr>
            <p:nvPr/>
          </p:nvGrpSpPr>
          <p:grpSpPr bwMode="auto">
            <a:xfrm>
              <a:off x="6384" y="8376"/>
              <a:ext cx="4560" cy="1056"/>
              <a:chOff x="6384" y="8376"/>
              <a:chExt cx="4560" cy="1056"/>
            </a:xfrm>
          </p:grpSpPr>
          <p:sp>
            <p:nvSpPr>
              <p:cNvPr id="55" name="AutoShape 11"/>
              <p:cNvSpPr>
                <a:spLocks noChangeArrowheads="1"/>
              </p:cNvSpPr>
              <p:nvPr/>
            </p:nvSpPr>
            <p:spPr bwMode="auto">
              <a:xfrm>
                <a:off x="6384" y="8376"/>
                <a:ext cx="4560" cy="1056"/>
              </a:xfrm>
              <a:prstGeom prst="diamond">
                <a:avLst/>
              </a:prstGeom>
              <a:solidFill>
                <a:srgbClr val="FFFFFF"/>
              </a:solidFill>
              <a:ln w="12700">
                <a:solidFill>
                  <a:srgbClr val="000000"/>
                </a:solidFill>
                <a:miter lim="800000"/>
                <a:headEnd/>
                <a:tailEnd/>
              </a:ln>
            </p:spPr>
            <p:txBody>
              <a:bodyPr/>
              <a:lstStyle/>
              <a:p>
                <a:endParaRPr lang="zh-CN" altLang="en-US" sz="2000">
                  <a:latin typeface="楷体" panose="02010609060101010101" pitchFamily="49" charset="-122"/>
                  <a:ea typeface="楷体" panose="02010609060101010101" pitchFamily="49" charset="-122"/>
                </a:endParaRPr>
              </a:p>
            </p:txBody>
          </p:sp>
          <p:sp>
            <p:nvSpPr>
              <p:cNvPr id="56" name="Rectangle 12"/>
              <p:cNvSpPr>
                <a:spLocks noChangeArrowheads="1"/>
              </p:cNvSpPr>
              <p:nvPr/>
            </p:nvSpPr>
            <p:spPr bwMode="auto">
              <a:xfrm>
                <a:off x="6912" y="8616"/>
                <a:ext cx="360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gn="ctr"/>
                <a:r>
                  <a:rPr lang="zh-CN" altLang="en-US" sz="2000" dirty="0" smtClean="0">
                    <a:latin typeface="楷体" panose="02010609060101010101" pitchFamily="49" charset="-122"/>
                    <a:ea typeface="楷体" panose="02010609060101010101" pitchFamily="49" charset="-122"/>
                  </a:rPr>
                  <a:t>管制图判读</a:t>
                </a:r>
                <a:endParaRPr lang="zh-TW" altLang="en-US" sz="2000" dirty="0">
                  <a:latin typeface="楷体" panose="02010609060101010101" pitchFamily="49" charset="-122"/>
                  <a:ea typeface="楷体" panose="02010609060101010101" pitchFamily="49" charset="-122"/>
                </a:endParaRPr>
              </a:p>
            </p:txBody>
          </p:sp>
        </p:grpSp>
        <p:sp>
          <p:nvSpPr>
            <p:cNvPr id="42" name="Line 13"/>
            <p:cNvSpPr>
              <a:spLocks noChangeShapeType="1"/>
            </p:cNvSpPr>
            <p:nvPr/>
          </p:nvSpPr>
          <p:spPr bwMode="auto">
            <a:xfrm>
              <a:off x="8715" y="3168"/>
              <a:ext cx="0" cy="336"/>
            </a:xfrm>
            <a:prstGeom prst="line">
              <a:avLst/>
            </a:prstGeom>
            <a:noFill/>
            <a:ln w="19050">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sz="2000">
                <a:latin typeface="楷体" panose="02010609060101010101" pitchFamily="49" charset="-122"/>
                <a:ea typeface="楷体" panose="02010609060101010101" pitchFamily="49" charset="-122"/>
              </a:endParaRPr>
            </a:p>
          </p:txBody>
        </p:sp>
        <p:sp>
          <p:nvSpPr>
            <p:cNvPr id="43" name="Line 14"/>
            <p:cNvSpPr>
              <a:spLocks noChangeShapeType="1"/>
            </p:cNvSpPr>
            <p:nvPr/>
          </p:nvSpPr>
          <p:spPr bwMode="auto">
            <a:xfrm>
              <a:off x="8715" y="4128"/>
              <a:ext cx="0" cy="336"/>
            </a:xfrm>
            <a:prstGeom prst="line">
              <a:avLst/>
            </a:prstGeom>
            <a:noFill/>
            <a:ln w="19050">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sz="2000">
                <a:latin typeface="楷体" panose="02010609060101010101" pitchFamily="49" charset="-122"/>
                <a:ea typeface="楷体" panose="02010609060101010101" pitchFamily="49" charset="-122"/>
              </a:endParaRPr>
            </a:p>
          </p:txBody>
        </p:sp>
        <p:sp>
          <p:nvSpPr>
            <p:cNvPr id="44" name="Line 15"/>
            <p:cNvSpPr>
              <a:spLocks noChangeShapeType="1"/>
            </p:cNvSpPr>
            <p:nvPr/>
          </p:nvSpPr>
          <p:spPr bwMode="auto">
            <a:xfrm>
              <a:off x="8715" y="5064"/>
              <a:ext cx="0" cy="336"/>
            </a:xfrm>
            <a:prstGeom prst="line">
              <a:avLst/>
            </a:prstGeom>
            <a:noFill/>
            <a:ln w="19050">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sz="2000">
                <a:latin typeface="楷体" panose="02010609060101010101" pitchFamily="49" charset="-122"/>
                <a:ea typeface="楷体" panose="02010609060101010101" pitchFamily="49" charset="-122"/>
              </a:endParaRPr>
            </a:p>
          </p:txBody>
        </p:sp>
        <p:sp>
          <p:nvSpPr>
            <p:cNvPr id="45" name="Line 16"/>
            <p:cNvSpPr>
              <a:spLocks noChangeShapeType="1"/>
            </p:cNvSpPr>
            <p:nvPr/>
          </p:nvSpPr>
          <p:spPr bwMode="auto">
            <a:xfrm>
              <a:off x="8715" y="6048"/>
              <a:ext cx="0" cy="336"/>
            </a:xfrm>
            <a:prstGeom prst="line">
              <a:avLst/>
            </a:prstGeom>
            <a:noFill/>
            <a:ln w="19050">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sz="2000">
                <a:latin typeface="楷体" panose="02010609060101010101" pitchFamily="49" charset="-122"/>
                <a:ea typeface="楷体" panose="02010609060101010101" pitchFamily="49" charset="-122"/>
              </a:endParaRPr>
            </a:p>
          </p:txBody>
        </p:sp>
        <p:sp>
          <p:nvSpPr>
            <p:cNvPr id="46" name="Line 17"/>
            <p:cNvSpPr>
              <a:spLocks noChangeShapeType="1"/>
            </p:cNvSpPr>
            <p:nvPr/>
          </p:nvSpPr>
          <p:spPr bwMode="auto">
            <a:xfrm>
              <a:off x="8715" y="7008"/>
              <a:ext cx="0" cy="336"/>
            </a:xfrm>
            <a:prstGeom prst="line">
              <a:avLst/>
            </a:prstGeom>
            <a:noFill/>
            <a:ln w="19050">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sz="2000">
                <a:latin typeface="楷体" panose="02010609060101010101" pitchFamily="49" charset="-122"/>
                <a:ea typeface="楷体" panose="02010609060101010101" pitchFamily="49" charset="-122"/>
              </a:endParaRPr>
            </a:p>
          </p:txBody>
        </p:sp>
        <p:sp>
          <p:nvSpPr>
            <p:cNvPr id="47" name="Line 18"/>
            <p:cNvSpPr>
              <a:spLocks noChangeShapeType="1"/>
            </p:cNvSpPr>
            <p:nvPr/>
          </p:nvSpPr>
          <p:spPr bwMode="auto">
            <a:xfrm>
              <a:off x="8715" y="7992"/>
              <a:ext cx="0" cy="336"/>
            </a:xfrm>
            <a:prstGeom prst="line">
              <a:avLst/>
            </a:prstGeom>
            <a:noFill/>
            <a:ln w="19050">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sz="2000">
                <a:latin typeface="楷体" panose="02010609060101010101" pitchFamily="49" charset="-122"/>
                <a:ea typeface="楷体" panose="02010609060101010101" pitchFamily="49" charset="-122"/>
              </a:endParaRPr>
            </a:p>
          </p:txBody>
        </p:sp>
        <p:sp>
          <p:nvSpPr>
            <p:cNvPr id="48" name="Line 19"/>
            <p:cNvSpPr>
              <a:spLocks noChangeShapeType="1"/>
            </p:cNvSpPr>
            <p:nvPr/>
          </p:nvSpPr>
          <p:spPr bwMode="auto">
            <a:xfrm>
              <a:off x="8715" y="9432"/>
              <a:ext cx="0" cy="336"/>
            </a:xfrm>
            <a:prstGeom prst="line">
              <a:avLst/>
            </a:prstGeom>
            <a:noFill/>
            <a:ln w="19050">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zh-CN" altLang="en-US" sz="2000">
                <a:latin typeface="楷体" panose="02010609060101010101" pitchFamily="49" charset="-122"/>
                <a:ea typeface="楷体" panose="02010609060101010101" pitchFamily="49" charset="-122"/>
              </a:endParaRPr>
            </a:p>
          </p:txBody>
        </p:sp>
        <p:sp>
          <p:nvSpPr>
            <p:cNvPr id="49" name="Rectangle 20"/>
            <p:cNvSpPr>
              <a:spLocks noChangeArrowheads="1"/>
            </p:cNvSpPr>
            <p:nvPr/>
          </p:nvSpPr>
          <p:spPr bwMode="auto">
            <a:xfrm>
              <a:off x="2208" y="8664"/>
              <a:ext cx="2472" cy="624"/>
            </a:xfrm>
            <a:prstGeom prst="rect">
              <a:avLst/>
            </a:prstGeom>
            <a:solidFill>
              <a:srgbClr val="FFFFFF"/>
            </a:solidFill>
            <a:ln w="12700">
              <a:solidFill>
                <a:srgbClr val="000000"/>
              </a:solidFill>
              <a:miter lim="800000"/>
              <a:headEnd/>
              <a:tailEnd/>
            </a:ln>
          </p:spPr>
          <p:txBody>
            <a:bodyPr/>
            <a:lstStyle/>
            <a:p>
              <a:pPr algn="l"/>
              <a:r>
                <a:rPr lang="zh-CN" altLang="en-US" sz="2000" dirty="0" smtClean="0">
                  <a:latin typeface="楷体" panose="02010609060101010101" pitchFamily="49" charset="-122"/>
                  <a:ea typeface="楷体" panose="02010609060101010101" pitchFamily="49" charset="-122"/>
                </a:rPr>
                <a:t>处置措施</a:t>
              </a:r>
              <a:endParaRPr lang="zh-TW" altLang="en-US" sz="2000" dirty="0">
                <a:latin typeface="楷体" panose="02010609060101010101" pitchFamily="49" charset="-122"/>
                <a:ea typeface="楷体" panose="02010609060101010101" pitchFamily="49" charset="-122"/>
              </a:endParaRPr>
            </a:p>
          </p:txBody>
        </p:sp>
        <p:sp>
          <p:nvSpPr>
            <p:cNvPr id="50" name="Line 21"/>
            <p:cNvSpPr>
              <a:spLocks noChangeShapeType="1"/>
            </p:cNvSpPr>
            <p:nvPr/>
          </p:nvSpPr>
          <p:spPr bwMode="auto">
            <a:xfrm flipH="1">
              <a:off x="4656" y="8904"/>
              <a:ext cx="1728" cy="0"/>
            </a:xfrm>
            <a:prstGeom prst="line">
              <a:avLst/>
            </a:prstGeom>
            <a:noFill/>
            <a:ln w="19050">
              <a:solidFill>
                <a:srgbClr val="0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2000">
                <a:latin typeface="楷体" panose="02010609060101010101" pitchFamily="49" charset="-122"/>
                <a:ea typeface="楷体" panose="02010609060101010101" pitchFamily="49" charset="-122"/>
              </a:endParaRPr>
            </a:p>
          </p:txBody>
        </p:sp>
        <p:sp>
          <p:nvSpPr>
            <p:cNvPr id="51" name="Freeform 22"/>
            <p:cNvSpPr>
              <a:spLocks/>
            </p:cNvSpPr>
            <p:nvPr/>
          </p:nvSpPr>
          <p:spPr bwMode="auto">
            <a:xfrm>
              <a:off x="10584" y="7584"/>
              <a:ext cx="2016" cy="1320"/>
            </a:xfrm>
            <a:custGeom>
              <a:avLst/>
              <a:gdLst>
                <a:gd name="T0" fmla="*/ 312 w 2016"/>
                <a:gd name="T1" fmla="*/ 1320 h 1320"/>
                <a:gd name="T2" fmla="*/ 2016 w 2016"/>
                <a:gd name="T3" fmla="*/ 1320 h 1320"/>
                <a:gd name="T4" fmla="*/ 2016 w 2016"/>
                <a:gd name="T5" fmla="*/ 0 h 1320"/>
                <a:gd name="T6" fmla="*/ 0 w 2016"/>
                <a:gd name="T7" fmla="*/ 0 h 1320"/>
              </a:gdLst>
              <a:ahLst/>
              <a:cxnLst>
                <a:cxn ang="0">
                  <a:pos x="T0" y="T1"/>
                </a:cxn>
                <a:cxn ang="0">
                  <a:pos x="T2" y="T3"/>
                </a:cxn>
                <a:cxn ang="0">
                  <a:pos x="T4" y="T5"/>
                </a:cxn>
                <a:cxn ang="0">
                  <a:pos x="T6" y="T7"/>
                </a:cxn>
              </a:cxnLst>
              <a:rect l="0" t="0" r="r" b="b"/>
              <a:pathLst>
                <a:path w="2016" h="1320">
                  <a:moveTo>
                    <a:pt x="312" y="1320"/>
                  </a:moveTo>
                  <a:lnTo>
                    <a:pt x="2016" y="1320"/>
                  </a:lnTo>
                  <a:lnTo>
                    <a:pt x="2016" y="0"/>
                  </a:lnTo>
                  <a:lnTo>
                    <a:pt x="0" y="0"/>
                  </a:lnTo>
                </a:path>
              </a:pathLst>
            </a:custGeom>
            <a:noFill/>
            <a:ln w="19050" cap="flat" cmpd="sng">
              <a:solidFill>
                <a:srgbClr val="000000"/>
              </a:solidFill>
              <a:prstDash val="solid"/>
              <a:round/>
              <a:headEnd type="none" w="med"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2000">
                <a:latin typeface="楷体" panose="02010609060101010101" pitchFamily="49" charset="-122"/>
                <a:ea typeface="楷体" panose="02010609060101010101" pitchFamily="49" charset="-122"/>
              </a:endParaRPr>
            </a:p>
          </p:txBody>
        </p:sp>
        <p:sp>
          <p:nvSpPr>
            <p:cNvPr id="52" name="Rectangle 23"/>
            <p:cNvSpPr>
              <a:spLocks noChangeArrowheads="1"/>
            </p:cNvSpPr>
            <p:nvPr/>
          </p:nvSpPr>
          <p:spPr bwMode="auto">
            <a:xfrm>
              <a:off x="11467" y="8139"/>
              <a:ext cx="127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zh-TW" sz="2000">
                  <a:latin typeface="楷体" panose="02010609060101010101" pitchFamily="49" charset="-122"/>
                  <a:ea typeface="楷体" panose="02010609060101010101" pitchFamily="49" charset="-122"/>
                </a:rPr>
                <a:t>OK</a:t>
              </a:r>
            </a:p>
          </p:txBody>
        </p:sp>
        <p:sp>
          <p:nvSpPr>
            <p:cNvPr id="53" name="Rectangle 24"/>
            <p:cNvSpPr>
              <a:spLocks noChangeArrowheads="1"/>
            </p:cNvSpPr>
            <p:nvPr/>
          </p:nvSpPr>
          <p:spPr bwMode="auto">
            <a:xfrm>
              <a:off x="8688" y="9336"/>
              <a:ext cx="127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zh-TW" sz="2000">
                  <a:latin typeface="楷体" panose="02010609060101010101" pitchFamily="49" charset="-122"/>
                  <a:ea typeface="楷体" panose="02010609060101010101" pitchFamily="49" charset="-122"/>
                </a:rPr>
                <a:t>OK</a:t>
              </a:r>
            </a:p>
          </p:txBody>
        </p:sp>
        <p:sp>
          <p:nvSpPr>
            <p:cNvPr id="54" name="Rectangle 25"/>
            <p:cNvSpPr>
              <a:spLocks noChangeArrowheads="1"/>
            </p:cNvSpPr>
            <p:nvPr/>
          </p:nvSpPr>
          <p:spPr bwMode="auto">
            <a:xfrm>
              <a:off x="5198" y="8064"/>
              <a:ext cx="127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zh-TW" sz="2000" dirty="0">
                  <a:latin typeface="楷体" panose="02010609060101010101" pitchFamily="49" charset="-122"/>
                  <a:ea typeface="楷体" panose="02010609060101010101" pitchFamily="49" charset="-122"/>
                </a:rPr>
                <a:t>NG</a:t>
              </a:r>
            </a:p>
          </p:txBody>
        </p:sp>
      </p:grpSp>
      <p:pic>
        <p:nvPicPr>
          <p:cNvPr id="57"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487" y="1426323"/>
            <a:ext cx="2806542" cy="283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 Box 7"/>
          <p:cNvSpPr txBox="1">
            <a:spLocks noChangeArrowheads="1"/>
          </p:cNvSpPr>
          <p:nvPr/>
        </p:nvSpPr>
        <p:spPr bwMode="auto">
          <a:xfrm>
            <a:off x="8480579" y="685537"/>
            <a:ext cx="3458294" cy="338138"/>
          </a:xfrm>
          <a:prstGeom prst="rect">
            <a:avLst/>
          </a:prstGeom>
          <a:noFill/>
          <a:ln w="9525">
            <a:noFill/>
            <a:miter lim="800000"/>
            <a:headEnd/>
            <a:tailEnd/>
          </a:ln>
        </p:spPr>
        <p:txBody>
          <a:bodyPr wrap="square">
            <a:spAutoFit/>
          </a:bodyPr>
          <a:lstStyle/>
          <a:p>
            <a:pPr>
              <a:spcBef>
                <a:spcPct val="50000"/>
              </a:spcBef>
            </a:pPr>
            <a:r>
              <a:rPr lang="en-US" altLang="zh-CN" sz="1600" b="1" dirty="0">
                <a:solidFill>
                  <a:srgbClr val="0070C0"/>
                </a:solidFill>
                <a:latin typeface="Arial Black" pitchFamily="34" charset="0"/>
              </a:rPr>
              <a:t>AEM    WEEKEND   SHARING</a:t>
            </a:r>
          </a:p>
        </p:txBody>
      </p:sp>
    </p:spTree>
    <p:extLst>
      <p:ext uri="{BB962C8B-B14F-4D97-AF65-F5344CB8AC3E}">
        <p14:creationId xmlns:p14="http://schemas.microsoft.com/office/powerpoint/2010/main" val="59327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master file for public use 2018-1-18 [Read-Only]" id="{8AED3685-86F8-4701-96EE-4659E1BD0822}" vid="{29F1D5B8-6ADC-4E7D-8A09-BDF7AF6B05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84FFFACC6489F418634456E2DC57157" ma:contentTypeVersion="8" ma:contentTypeDescription="Create a new document." ma:contentTypeScope="" ma:versionID="f2dd4353ae90fa211ea7542def7dbe1e">
  <xsd:schema xmlns:xsd="http://www.w3.org/2001/XMLSchema" xmlns:xs="http://www.w3.org/2001/XMLSchema" xmlns:p="http://schemas.microsoft.com/office/2006/metadata/properties" xmlns:ns2="7cd70ca9-5b11-4e5b-89c5-83f5c8e8dde7" xmlns:ns3="5fd2c436-d726-4201-98d3-8a520fac2d6c" targetNamespace="http://schemas.microsoft.com/office/2006/metadata/properties" ma:root="true" ma:fieldsID="f3f7097f6e42783945c29982a243cbd0" ns2:_="" ns3:_="">
    <xsd:import namespace="7cd70ca9-5b11-4e5b-89c5-83f5c8e8dde7"/>
    <xsd:import namespace="5fd2c436-d726-4201-98d3-8a520fac2d6c"/>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d70ca9-5b11-4e5b-89c5-83f5c8e8dde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d2c436-d726-4201-98d3-8a520fac2d6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F3EF48-21D0-4E29-BE41-B1285505BE9B}">
  <ds:schemaRefs>
    <ds:schemaRef ds:uri="http://schemas.microsoft.com/sharepoint/v3/contenttype/forms"/>
  </ds:schemaRefs>
</ds:datastoreItem>
</file>

<file path=customXml/itemProps2.xml><?xml version="1.0" encoding="utf-8"?>
<ds:datastoreItem xmlns:ds="http://schemas.openxmlformats.org/officeDocument/2006/customXml" ds:itemID="{3FB65429-70C3-4003-B7F4-586097068772}">
  <ds:schemaRefs>
    <ds:schemaRef ds:uri="http://schemas.openxmlformats.org/package/2006/metadata/core-properties"/>
    <ds:schemaRef ds:uri="http://purl.org/dc/elements/1.1/"/>
    <ds:schemaRef ds:uri="http://schemas.microsoft.com/office/2006/metadata/properties"/>
    <ds:schemaRef ds:uri="http://purl.org/dc/dcmitype/"/>
    <ds:schemaRef ds:uri="http://www.w3.org/XML/1998/namespace"/>
    <ds:schemaRef ds:uri="http://schemas.microsoft.com/office/2006/documentManagement/types"/>
    <ds:schemaRef ds:uri="http://schemas.microsoft.com/office/infopath/2007/PartnerControls"/>
    <ds:schemaRef ds:uri="5fd2c436-d726-4201-98d3-8a520fac2d6c"/>
    <ds:schemaRef ds:uri="7cd70ca9-5b11-4e5b-89c5-83f5c8e8dde7"/>
    <ds:schemaRef ds:uri="http://purl.org/dc/terms/"/>
  </ds:schemaRefs>
</ds:datastoreItem>
</file>

<file path=customXml/itemProps3.xml><?xml version="1.0" encoding="utf-8"?>
<ds:datastoreItem xmlns:ds="http://schemas.openxmlformats.org/officeDocument/2006/customXml" ds:itemID="{49F19F4B-3DC0-4A25-9A86-9CF0AF76E9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d70ca9-5b11-4e5b-89c5-83f5c8e8dde7"/>
    <ds:schemaRef ds:uri="5fd2c436-d726-4201-98d3-8a520fac2d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master file for public use 2018-1-18</Template>
  <TotalTime>54222</TotalTime>
  <Words>679</Words>
  <Application>Microsoft Office PowerPoint</Application>
  <PresentationFormat>宽屏</PresentationFormat>
  <Paragraphs>162</Paragraphs>
  <Slides>15</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3</vt:i4>
      </vt:variant>
      <vt:variant>
        <vt:lpstr>幻灯片标题</vt:lpstr>
      </vt:variant>
      <vt:variant>
        <vt:i4>15</vt:i4>
      </vt:variant>
    </vt:vector>
  </HeadingPairs>
  <TitlesOfParts>
    <vt:vector size="29" baseType="lpstr">
      <vt:lpstr>华文琥珀</vt:lpstr>
      <vt:lpstr>华文楷体</vt:lpstr>
      <vt:lpstr>楷体</vt:lpstr>
      <vt:lpstr>宋体</vt:lpstr>
      <vt:lpstr>Arial</vt:lpstr>
      <vt:lpstr>Arial Black</vt:lpstr>
      <vt:lpstr>Calibri</vt:lpstr>
      <vt:lpstr>Calibri Light</vt:lpstr>
      <vt:lpstr>Times New Roman</vt:lpstr>
      <vt:lpstr>Wingdings</vt:lpstr>
      <vt:lpstr>Office 主题</vt:lpstr>
      <vt:lpstr>Document</vt:lpstr>
      <vt:lpstr>文件</vt:lpstr>
      <vt:lpstr>公式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Circuit protection for battery pack in EV</dc:title>
  <dc:creator>John Muzzio</dc:creator>
  <cp:lastModifiedBy>HR-Yan Jing</cp:lastModifiedBy>
  <cp:revision>185</cp:revision>
  <dcterms:created xsi:type="dcterms:W3CDTF">2018-01-02T22:48:15Z</dcterms:created>
  <dcterms:modified xsi:type="dcterms:W3CDTF">2019-02-22T02:07:03Z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0x010100C84FFFACC6489F418634456E2DC57157</vt:lpwstr>
  </property>
</Properties>
</file>