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6" r:id="rId3"/>
    <p:sldId id="263" r:id="rId4"/>
    <p:sldId id="257" r:id="rId5"/>
    <p:sldId id="265" r:id="rId6"/>
    <p:sldId id="266" r:id="rId7"/>
    <p:sldId id="259" r:id="rId8"/>
    <p:sldId id="260" r:id="rId9"/>
    <p:sldId id="268" r:id="rId10"/>
    <p:sldId id="261" r:id="rId11"/>
    <p:sldId id="274" r:id="rId12"/>
    <p:sldId id="275" r:id="rId13"/>
    <p:sldId id="269" r:id="rId14"/>
    <p:sldId id="271" r:id="rId15"/>
  </p:sldIdLst>
  <p:sldSz cx="9144000" cy="6858000" type="screen4x3"/>
  <p:notesSz cx="6761163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74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89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42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72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48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0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60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805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06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8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461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23C-8CB6-4559-A393-207BAE6EF037}" type="datetimeFigureOut">
              <a:rPr lang="zh-CN" altLang="en-US" smtClean="0"/>
              <a:t>2019-2-1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CBFBC-1314-4E74-A1E6-512982DEE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34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36981" y="5571895"/>
            <a:ext cx="7244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 Black" panose="020B0A04020102020204" pitchFamily="34" charset="0"/>
                <a:ea typeface="华文琥珀" panose="02010800040101010101" pitchFamily="2" charset="-122"/>
              </a:rPr>
              <a:t>AEM</a:t>
            </a:r>
            <a:r>
              <a:rPr lang="zh-CN" altLang="en-US" sz="4000" dirty="0" smtClean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科技</a:t>
            </a:r>
            <a:r>
              <a:rPr lang="en-US" altLang="zh-CN" sz="4000" dirty="0" smtClean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2019</a:t>
            </a:r>
            <a:r>
              <a:rPr lang="zh-CN" altLang="en-US" sz="4000" dirty="0" smtClean="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年会精彩回顾</a:t>
            </a:r>
            <a:endParaRPr lang="zh-CN" altLang="en-US" sz="4000" dirty="0">
              <a:solidFill>
                <a:srgbClr val="C0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672"/>
            <a:ext cx="9144000" cy="452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3127" y="98280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03373" y="4135149"/>
            <a:ext cx="29406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solidFill>
                  <a:schemeClr val="accent1"/>
                </a:solidFill>
                <a:latin typeface="Arial Black" pitchFamily="34" charset="0"/>
                <a:ea typeface="华文琥珀" pitchFamily="2" charset="-122"/>
              </a:rPr>
              <a:t>AEM</a:t>
            </a:r>
            <a:r>
              <a:rPr lang="zh-CN" altLang="en-US" sz="2400" dirty="0">
                <a:solidFill>
                  <a:schemeClr val="accent1"/>
                </a:solidFill>
                <a:latin typeface="华文琥珀" pitchFamily="2" charset="-122"/>
                <a:ea typeface="华文琥珀" pitchFamily="2" charset="-122"/>
              </a:rPr>
              <a:t>周末分享</a:t>
            </a:r>
          </a:p>
          <a:p>
            <a:pPr algn="r">
              <a:spcBef>
                <a:spcPct val="50000"/>
              </a:spcBef>
            </a:pPr>
            <a:r>
              <a:rPr lang="zh-CN" altLang="en-US" sz="1600" dirty="0">
                <a:solidFill>
                  <a:schemeClr val="accent1"/>
                </a:solidFill>
                <a:latin typeface="华文琥珀" pitchFamily="2" charset="-122"/>
                <a:ea typeface="华文琥珀" pitchFamily="2" charset="-122"/>
              </a:rPr>
              <a:t>第 </a:t>
            </a:r>
            <a:r>
              <a:rPr lang="en-US" altLang="zh-CN" sz="1600" dirty="0" smtClean="0">
                <a:solidFill>
                  <a:schemeClr val="accent1"/>
                </a:solidFill>
                <a:latin typeface="华文琥珀" pitchFamily="2" charset="-122"/>
                <a:ea typeface="华文琥珀" pitchFamily="2" charset="-122"/>
              </a:rPr>
              <a:t>349 </a:t>
            </a:r>
            <a:r>
              <a:rPr lang="zh-CN" altLang="en-US" sz="1600" dirty="0" smtClean="0">
                <a:solidFill>
                  <a:schemeClr val="accent1"/>
                </a:solidFill>
                <a:latin typeface="华文琥珀" pitchFamily="2" charset="-122"/>
                <a:ea typeface="华文琥珀" pitchFamily="2" charset="-122"/>
              </a:rPr>
              <a:t>期</a:t>
            </a:r>
            <a:endParaRPr lang="zh-CN" altLang="en-US" sz="1600" dirty="0">
              <a:solidFill>
                <a:schemeClr val="accent1"/>
              </a:solidFill>
              <a:latin typeface="华文琥珀" pitchFamily="2" charset="-122"/>
              <a:ea typeface="华文琥珀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14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05245" y="5445714"/>
            <a:ext cx="8437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247775" algn="l"/>
              </a:tabLst>
            </a:pP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舞蹈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嗨起来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，充满活力，朝气蓬勃，嗨翻全场；单口相声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路怒症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，诙谐幽默中给大家一些开车警示；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《T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台秀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服装色彩和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AEM logo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的颜色保持一致，纯手工打造的头饰体现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勇于创新的企业文化，秀出我们的精彩时刻。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6384" y="137414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90"/>
            <a:ext cx="9144000" cy="4826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35" y="20810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0906" y="5346750"/>
            <a:ext cx="8410976" cy="1417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247775" algn="l"/>
              </a:tabLst>
            </a:pP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舞蹈《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38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度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让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我们在寒冷的冬季也沸腾起来；歌伴舞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《AEM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灿烂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，歌词由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我们的主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唱自己改编，唱出了我们自己的心声。小品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开学了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演绎的非常精彩，给我们带来了感恩， 带来了欢乐。</a:t>
            </a:r>
          </a:p>
          <a:p>
            <a:pPr algn="just">
              <a:lnSpc>
                <a:spcPct val="75000"/>
              </a:lnSpc>
              <a:spcAft>
                <a:spcPts val="0"/>
              </a:spcAft>
            </a:pP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324"/>
            <a:ext cx="9144000" cy="4670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14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2395" y="5575349"/>
            <a:ext cx="8219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67970" algn="just">
              <a:lnSpc>
                <a:spcPct val="150000"/>
              </a:lnSpc>
              <a:spcAft>
                <a:spcPts val="0"/>
              </a:spcAft>
              <a:tabLst>
                <a:tab pos="1247775" algn="l"/>
              </a:tabLst>
            </a:pP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舞蹈《一路惊喜》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激情四射，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我们的团队是战无不胜的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歌曲串烧《明天会更好》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，我们用奋斗创造更加壮美的诗篇，将所有的真情寄托于明天的拥抱，一起祝福，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明天会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更好！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745"/>
            <a:ext cx="9144000" cy="4798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5993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57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03413" y="5438560"/>
            <a:ext cx="8295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67970" algn="just">
              <a:lnSpc>
                <a:spcPct val="150000"/>
              </a:lnSpc>
              <a:tabLst>
                <a:tab pos="1247775" algn="l"/>
              </a:tabLst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伴随着精彩节目，我们还有诱人又激动人心的抽奖和节目评选环节。这里欢歌笑语，这里满堂融融，这里畅想未来，这里放飞梦想。观望现在，我们满怀信心，公司发展正朝气；展望未来，我们斗志昂扬，励精图治更美好。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966"/>
            <a:ext cx="9144000" cy="467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7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85899" y="4762273"/>
            <a:ext cx="4374573" cy="2169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60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   </a:t>
            </a:r>
            <a:r>
              <a:rPr lang="zh-CN" altLang="en-US" sz="54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周末愉快！</a:t>
            </a:r>
          </a:p>
          <a:p>
            <a:pPr algn="ctr">
              <a:spcBef>
                <a:spcPct val="50000"/>
              </a:spcBef>
            </a:pPr>
            <a:r>
              <a:rPr lang="zh-CN" altLang="en-US" sz="32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共创  共进  共赢  共享</a:t>
            </a:r>
          </a:p>
          <a:p>
            <a:pPr algn="r">
              <a:spcBef>
                <a:spcPct val="50000"/>
              </a:spcBef>
            </a:pPr>
            <a:r>
              <a:rPr lang="en-US" altLang="zh-CN" sz="18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AEM</a:t>
            </a:r>
            <a:r>
              <a:rPr lang="zh-CN" altLang="en-US" sz="1800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科技人力资源部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45" y="5060328"/>
            <a:ext cx="1573714" cy="157371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4762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95850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</p:spTree>
    <p:extLst>
      <p:ext uri="{BB962C8B-B14F-4D97-AF65-F5344CB8AC3E}">
        <p14:creationId xmlns:p14="http://schemas.microsoft.com/office/powerpoint/2010/main" val="389510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8492" y="5759929"/>
            <a:ext cx="8243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18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日，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科技在白金汉爵酒店举办了“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科技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年会盛典”，公司全体员工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、代理商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欢聚一堂，共度联欢。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366"/>
            <a:ext cx="9144000" cy="4999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2736" y="139844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05247" y="5354493"/>
            <a:ext cx="8011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美国同事虽然没有来到现场，但是通过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视频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连线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让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我们感受到亲切和浓浓的祝福，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张总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发表了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热情洋溢的新年寄语，相信在张总的带领下，在团队成员的共同努力下，公司一定能翻开新的篇章，创造新的辉煌。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692"/>
            <a:ext cx="9157919" cy="467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5183" y="152255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4350" y="5471414"/>
            <a:ext cx="811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AEM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科技副总裁兼营运总监邓总上台讲话，首先对所有员工和供应商予以肯定并表达了感谢，接着对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年公司取得成绩做了总结，最后对未来前景进行展望并激励大家拧绳聚力，让公司在未来的发展中更上一个台阶。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673"/>
            <a:ext cx="9144000" cy="473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1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0169" y="5184121"/>
            <a:ext cx="8412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公司发展离不开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默默奉献的员工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，是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他们付出了自己的青春和汗水，与公司同成长，共奋斗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邓总为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公司服务满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年、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年、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年的员工颁发了忠诚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服务奖。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期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望老员工们的忠诚度和优秀表现，成为全体员工的标杆和表率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439"/>
            <a:ext cx="9144000" cy="4404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3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4548" y="5284769"/>
            <a:ext cx="8286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公司领导依次为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优秀集体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、优秀员工、优秀讲师、提案改善之星、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6S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优秀团队、工会优秀工作者颁奖，榜样的力量带来满满的正能量。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让我们一道背上理想的行囊，挽起坚强的臂膀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锲而不舍地奔向共同的梦想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0369"/>
            <a:ext cx="9144000" cy="456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1970" y="90564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63" y="11656"/>
            <a:ext cx="1506681" cy="5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471"/>
            <a:ext cx="9144698" cy="49149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41962" y="5508371"/>
            <a:ext cx="8260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1247775" algn="l"/>
              </a:tabLst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各部门自编自导自演的节目精彩纷呈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，跳跃的音符演奏着青春的活力，动感的舞步展示着青春的风影，公司给了我们彰显自信、时尚、青春气息的舞台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在这个快乐的日子，我们尽情欢唱，尽情舞蹈。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7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4350" y="5590309"/>
            <a:ext cx="811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tabLst>
                <a:tab pos="1247775" algn="l"/>
              </a:tabLst>
            </a:pP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研发部和研发工程一部带来的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爵士舞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BAAM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节奏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明快，动感十足，品管部表演了火遍网络的波浪海草舞惊艳全场，台湾团队深情演绎爱你一万年。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966"/>
            <a:ext cx="9144000" cy="482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7950" y="123024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37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22119" y="5202309"/>
            <a:ext cx="8541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tabLst>
                <a:tab pos="1247775" algn="l"/>
              </a:tabLst>
            </a:pP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舞蹈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串烧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燃烧我的卡路里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，魔性的舞蹈简直让大家着迷，聚集了超高的人气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；相声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我的新搭档</a:t>
            </a:r>
            <a:r>
              <a:rPr lang="en-US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夸张的言语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幽默的表情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把大家带入欢乐的海洋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舞蹈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串烧《潇洒走一回》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1600" dirty="0">
                <a:latin typeface="黑体" panose="02010609060101010101" pitchFamily="49" charset="-122"/>
                <a:ea typeface="黑体" panose="02010609060101010101" pitchFamily="49" charset="-122"/>
              </a:rPr>
              <a:t>岁月燃烧着激情，不管人生有多少曲折，我们都要潇洒地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走过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，这样才能对得起我们无悔的青春。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6384" y="158196"/>
            <a:ext cx="345829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0070C0"/>
                </a:solidFill>
                <a:latin typeface="Arial Black" pitchFamily="34" charset="0"/>
              </a:rPr>
              <a:t>AEM    WEEKEND   SHARING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182"/>
            <a:ext cx="9144000" cy="450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17" y="53186"/>
            <a:ext cx="1589809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81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1273</TotalTime>
  <Words>751</Words>
  <Application>Microsoft Office PowerPoint</Application>
  <PresentationFormat>全屏显示(4:3)</PresentationFormat>
  <Paragraphs>32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黑体</vt:lpstr>
      <vt:lpstr>华文琥珀</vt:lpstr>
      <vt:lpstr>华文楷体</vt:lpstr>
      <vt:lpstr>宋体</vt:lpstr>
      <vt:lpstr>Arial</vt:lpstr>
      <vt:lpstr>Arial Black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HR-Yan Jing</dc:creator>
  <cp:lastModifiedBy>HR-Yan Jing</cp:lastModifiedBy>
  <cp:revision>94</cp:revision>
  <cp:lastPrinted>2018-02-09T06:00:16Z</cp:lastPrinted>
  <dcterms:created xsi:type="dcterms:W3CDTF">2018-02-06T05:13:25Z</dcterms:created>
  <dcterms:modified xsi:type="dcterms:W3CDTF">2019-02-01T01:06:15Z</dcterms:modified>
</cp:coreProperties>
</file>