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132-8AD1-4DF6-9112-976933C911DA}" type="datetimeFigureOut">
              <a:rPr lang="zh-CN" altLang="en-US" smtClean="0"/>
              <a:t>2019-1-11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A42B-7CE1-46BF-A1CB-9636790F9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42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132-8AD1-4DF6-9112-976933C911DA}" type="datetimeFigureOut">
              <a:rPr lang="zh-CN" altLang="en-US" smtClean="0"/>
              <a:t>2019-1-11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A42B-7CE1-46BF-A1CB-9636790F9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2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132-8AD1-4DF6-9112-976933C911DA}" type="datetimeFigureOut">
              <a:rPr lang="zh-CN" altLang="en-US" smtClean="0"/>
              <a:t>2019-1-11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A42B-7CE1-46BF-A1CB-9636790F9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6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132-8AD1-4DF6-9112-976933C911DA}" type="datetimeFigureOut">
              <a:rPr lang="zh-CN" altLang="en-US" smtClean="0"/>
              <a:t>2019-1-11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A42B-7CE1-46BF-A1CB-9636790F9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11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132-8AD1-4DF6-9112-976933C911DA}" type="datetimeFigureOut">
              <a:rPr lang="zh-CN" altLang="en-US" smtClean="0"/>
              <a:t>2019-1-11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A42B-7CE1-46BF-A1CB-9636790F9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82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132-8AD1-4DF6-9112-976933C911DA}" type="datetimeFigureOut">
              <a:rPr lang="zh-CN" altLang="en-US" smtClean="0"/>
              <a:t>2019-1-11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A42B-7CE1-46BF-A1CB-9636790F9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38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132-8AD1-4DF6-9112-976933C911DA}" type="datetimeFigureOut">
              <a:rPr lang="zh-CN" altLang="en-US" smtClean="0"/>
              <a:t>2019-1-11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A42B-7CE1-46BF-A1CB-9636790F9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1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132-8AD1-4DF6-9112-976933C911DA}" type="datetimeFigureOut">
              <a:rPr lang="zh-CN" altLang="en-US" smtClean="0"/>
              <a:t>2019-1-11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A42B-7CE1-46BF-A1CB-9636790F9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957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132-8AD1-4DF6-9112-976933C911DA}" type="datetimeFigureOut">
              <a:rPr lang="zh-CN" altLang="en-US" smtClean="0"/>
              <a:t>2019-1-11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A42B-7CE1-46BF-A1CB-9636790F9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40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132-8AD1-4DF6-9112-976933C911DA}" type="datetimeFigureOut">
              <a:rPr lang="zh-CN" altLang="en-US" smtClean="0"/>
              <a:t>2019-1-11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A42B-7CE1-46BF-A1CB-9636790F9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990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132-8AD1-4DF6-9112-976933C911DA}" type="datetimeFigureOut">
              <a:rPr lang="zh-CN" altLang="en-US" smtClean="0"/>
              <a:t>2019-1-11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A42B-7CE1-46BF-A1CB-9636790F9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91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3132-8AD1-4DF6-9112-976933C911DA}" type="datetimeFigureOut">
              <a:rPr lang="zh-CN" altLang="en-US" smtClean="0"/>
              <a:t>2019-1-11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A42B-7CE1-46BF-A1CB-9636790F9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31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45256" y="6281678"/>
            <a:ext cx="5361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华文行楷" panose="02010800040101010101" pitchFamily="2" charset="-122"/>
              </a:rPr>
              <a:t>AEM</a:t>
            </a:r>
            <a:r>
              <a:rPr lang="zh-CN" altLang="en-US" sz="4000" dirty="0" smtClean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产品在电动工具</a:t>
            </a:r>
            <a:endParaRPr lang="en-US" altLang="zh-CN" sz="4000" dirty="0">
              <a:solidFill>
                <a:schemeClr val="accent2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4000" dirty="0" smtClean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行业</a:t>
            </a:r>
            <a:r>
              <a:rPr lang="zh-CN" altLang="en-US" sz="4000" dirty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市场</a:t>
            </a:r>
            <a:r>
              <a:rPr lang="zh-CN" altLang="en-US" sz="4000" dirty="0" smtClean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动态</a:t>
            </a:r>
            <a:endParaRPr lang="zh-CN" altLang="en-US" sz="4000" dirty="0">
              <a:solidFill>
                <a:schemeClr val="accent2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273"/>
            <a:ext cx="6858000" cy="444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64" y="123780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008" y="267975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0" y="4204389"/>
            <a:ext cx="3667769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</a:t>
            </a:r>
            <a:r>
              <a:rPr lang="zh-CN" altLang="en-US" sz="32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分享</a:t>
            </a:r>
            <a:endParaRPr lang="en-US" altLang="zh-CN" sz="3200" dirty="0" smtClean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346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415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6473" y="6526540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受美国、亚洲建筑行业发展刺激及经济全球化发展趋势影响，电动工具市场发展十分迅猛。据统计，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年，全球电动工具市场规模达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212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亿美元；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2018-2021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年，全球市场规模将以每年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6%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的速度增长。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331"/>
            <a:ext cx="6858000" cy="512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64" y="123780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008" y="267975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2592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417" y="6330879"/>
            <a:ext cx="6211166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与此同时，电动工具的发展呈小型化、轻型化、无绳化趋势，手持式电动工具具有较好的成长性。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年，手持式电动工具市场规模为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150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亿美元，占据七成市场；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2018-2021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年，其增量空间为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56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亿美元，预计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年市场规模将达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206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亿美元。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692"/>
            <a:ext cx="6858000" cy="472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64" y="123780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008" y="267975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55832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5661" y="7318778"/>
            <a:ext cx="5626677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目前，电动工具行业竞争格局较稳定，百得、博世、牧田、创科、日立等大型企业占据了主要的市场份额。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221"/>
            <a:ext cx="6858000" cy="619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64" y="123780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008" y="267975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6347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0159" y="6258020"/>
            <a:ext cx="5697682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作为生活中使用最广泛的五金工具，手持式电动工具因其结构轻盈、携带便利、能耗低等特点，已逐渐成为家庭生活中不可或缺的工具。而随着应用的拓宽，锂电池也从最初的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串，发展到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8-10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串，甚至更多。因此，手持式电动工具的安全问题不可小觑。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982"/>
            <a:ext cx="6858000" cy="498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64" y="123780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008" y="267975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3881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74751"/>
            <a:ext cx="6858000" cy="381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952499" y="5952990"/>
            <a:ext cx="51296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总体来说，有两处需要过流保护：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）锂电池保护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）电机驱动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64" y="123780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008" y="267975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7949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2727" y="6410195"/>
            <a:ext cx="547254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作为世界领先的电子元器件制造行销商，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为客户提供专业的选型服务</a:t>
            </a:r>
            <a:endParaRPr lang="en-US" altLang="zh-CN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Fuse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的选择：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串及以下：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AEM1206HC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系列，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10-40A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35Vdc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串以上：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AEMCM2822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系列，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20-100A</a:t>
            </a:r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75Vdc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64" y="123780"/>
            <a:ext cx="1918019" cy="626945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008" y="267975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8081"/>
            <a:ext cx="6858000" cy="523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66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151"/>
            <a:ext cx="6858000" cy="4879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64" y="123780"/>
            <a:ext cx="1918019" cy="626945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008" y="267975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4691" y="6207529"/>
            <a:ext cx="5229315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</a:t>
            </a: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！</a:t>
            </a:r>
            <a:endParaRPr lang="en-US" altLang="zh-CN" sz="5400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</a:t>
            </a: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11" y="6423686"/>
            <a:ext cx="1467044" cy="14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7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318</Words>
  <Application>Microsoft Office PowerPoint</Application>
  <PresentationFormat>全屏显示(4:3)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黑体</vt:lpstr>
      <vt:lpstr>华文行楷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13</cp:revision>
  <dcterms:created xsi:type="dcterms:W3CDTF">2019-01-09T00:57:23Z</dcterms:created>
  <dcterms:modified xsi:type="dcterms:W3CDTF">2019-01-11T00:16:39Z</dcterms:modified>
</cp:coreProperties>
</file>