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2" r:id="rId6"/>
    <p:sldId id="260" r:id="rId7"/>
    <p:sldId id="264" r:id="rId8"/>
    <p:sldId id="258" r:id="rId9"/>
    <p:sldId id="261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26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95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08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139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75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80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79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22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16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1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4B73-0C4B-40BB-A123-7A4B449D8D4A}" type="datetimeFigureOut">
              <a:rPr lang="zh-CN" altLang="en-US" smtClean="0"/>
              <a:t>2018-12-27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D0-540E-477A-A63E-C216D23E75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3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69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623454" y="5255252"/>
            <a:ext cx="804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锐意创新</a:t>
            </a:r>
            <a:r>
              <a:rPr lang="en-US" altLang="zh-CN" sz="4000" dirty="0" smtClean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——</a:t>
            </a:r>
            <a:r>
              <a:rPr lang="zh-CN" altLang="en-US" sz="4000" dirty="0" smtClean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冬至花式包饺子比赛</a:t>
            </a:r>
            <a:endParaRPr lang="zh-CN" altLang="en-US" sz="4000" dirty="0"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04" y="123325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581" y="123325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8581" y="3392434"/>
            <a:ext cx="3641826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344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737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1856" y="4692630"/>
            <a:ext cx="5520052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86" y="4938226"/>
            <a:ext cx="1548229" cy="14581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0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04" y="123325"/>
            <a:ext cx="1762538" cy="595100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8581" y="123325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3679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3959" y="4997461"/>
            <a:ext cx="826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俗话说：“大寒小寒，吃饺子过年”，在临近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新年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之际，为增强员工凝聚力，培养员工的团队合作精神，同时让员工感受到节日的温暖，并借此活动弘扬中国的传统饮食文化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和锐意创新的企业文化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，公司特举办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冬至花式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包饺子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比赛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5083" y="186166"/>
            <a:ext cx="3418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62" y="57893"/>
            <a:ext cx="1762538" cy="59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992"/>
            <a:ext cx="9158424" cy="400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51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1360" y="5076828"/>
            <a:ext cx="8341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为了此次活动顺利开展，工会工作人员分工提前在家里精心调制了猪肉、韭菜、荠菜、白菜、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胡萝卜、木耳、莲藕等馅料，荤素搭配，营养美味。还要在比赛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开始前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和面、分配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好工具、一切准备就绪。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7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581" y="123325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62" y="57893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0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0327" y="5507182"/>
            <a:ext cx="818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比赛两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人为一组，共用一套工具。时间为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分钟，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从揉面开始，揉面、搓面、切块、擀皮及包馅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，不但要比包饺子速度、技艺、也考验两人的协调合作水平。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9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04" y="123325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581" y="123325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8617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5059" y="5007509"/>
            <a:ext cx="8387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比赛开始，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组选手撸起袖子亮出“绝活”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，力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拼速度，飞“馅”走“皮”，手指变戏法一般跃动，眨眼间一个个饺子就横空出世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；专注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质量，装馅、包裹、捏花、摆盘，每个环节都一丝不苟。不少男士包饺子的动作看起来非常的娴熟，应该也是经常帮忙做家务的好男人的典型。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91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04" y="123325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581" y="123325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9878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1107" y="5274608"/>
            <a:ext cx="8115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大家忙得不亦乐乎，不一会儿的功夫，面前的盘子里就摆满了各式饺子。技艺高超的“师傅们”也给不少初学者传授了包饺子的关键要领，提高了大家厨艺水平，现场气氛温馨快乐。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3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04" y="123325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581" y="123325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8117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5017" y="5544280"/>
            <a:ext cx="8063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最终生产二部外观工序蒋付俊和刘金凤获得冠军，两名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选手既有速度，包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饺子又有品相，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两人在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分钟的时间里包好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117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个饺子。程厂长为前四名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的获奖选手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颁奖。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04" y="123325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581" y="123325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0027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6580" y="5118322"/>
            <a:ext cx="8115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比赛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结束，餐厅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的师傅们将饺子煮熟，热腾腾的饺子出锅了。大家共同分享传统美食，感受冬日里的温暖。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81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5" y="0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581" y="123325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4299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4791" y="4851508"/>
            <a:ext cx="6265718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</a:pPr>
            <a:endParaRPr lang="zh-CN" altLang="zh-CN" sz="1050" dirty="0">
              <a:latin typeface="Calibri" panose="020F0502020204030204" pitchFamily="34" charset="0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199" y="5006326"/>
            <a:ext cx="82296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此次活动不仅体现了大家积极向上、团结协作的精神风貌，还增强了员工对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的归属感和幸福感，拉进了距离，收获了快乐，为新一年锐意创新，永求卓越凝聚力量。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86" y="81762"/>
            <a:ext cx="1762538" cy="595100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88581" y="123325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7678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475</Words>
  <Application>Microsoft Office PowerPoint</Application>
  <PresentationFormat>全屏显示(4:3)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32</cp:revision>
  <dcterms:created xsi:type="dcterms:W3CDTF">2018-12-21T06:58:33Z</dcterms:created>
  <dcterms:modified xsi:type="dcterms:W3CDTF">2018-12-27T09:01:56Z</dcterms:modified>
</cp:coreProperties>
</file>