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6" r:id="rId3"/>
    <p:sldId id="257" r:id="rId4"/>
    <p:sldId id="259" r:id="rId5"/>
    <p:sldId id="258" r:id="rId6"/>
    <p:sldId id="264" r:id="rId7"/>
    <p:sldId id="260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201" y="230400"/>
            <a:ext cx="36885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342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" y="1252221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7657" y="282770"/>
            <a:ext cx="3572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5350" y="2943710"/>
            <a:ext cx="7346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在公司的走廊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上、车间内、会议室里、办公室、食堂内，随处可见类似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文化标语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这些标语是公司企业文化的核心和精华，是公司企业行为的“思想指南”。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这些优秀的企业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文化是公司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在经营管理过程中积累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和沉淀形成的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优秀的企业文化应该得以延续和发扬光大。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442379" y="1222818"/>
            <a:ext cx="2959140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企业文化标语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4691" y="272430"/>
            <a:ext cx="3492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616735" y="704192"/>
            <a:ext cx="2447735" cy="79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6703" y="1708773"/>
            <a:ext cx="509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48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小时定律</a:t>
            </a:r>
            <a:endParaRPr lang="zh-CN" altLang="en-US" sz="4000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22453"/>
            <a:ext cx="4433455" cy="29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4" t="17529" r="11364" b="15711"/>
          <a:stretch/>
        </p:blipFill>
        <p:spPr>
          <a:xfrm>
            <a:off x="366327" y="1195184"/>
            <a:ext cx="2225831" cy="4501965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3518" y="214308"/>
            <a:ext cx="3449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2526192" y="2735184"/>
            <a:ext cx="6239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在大工业生产年代，资本的多少在企业竞争中起到一个决定性的作用，那是一个大鱼吃小鱼的年代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然而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世界发展到互联网年代，地球两端之遥仅以秒钟来计算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，工作效率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成了一个现代企业成活的关键。今天是一个快鱼吃慢鱼的年代，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企业的效率就是其生命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9933" r="30360" b="16744"/>
          <a:stretch/>
        </p:blipFill>
        <p:spPr>
          <a:xfrm>
            <a:off x="4848005" y="3697941"/>
            <a:ext cx="3805778" cy="2732549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484094" y="1414226"/>
            <a:ext cx="66967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AEM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公司讲求的是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小时定律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“即时反应”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，我们的团队要有“马上做”的意识，也就是在接到任务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内就做出反应。一旦超过这个时间段，哪怕是只过了一个小时，做对了的事情也是错误的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遇见一桩客户投诉案，我们一定要让客人当天就知道我们在为之行动，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接下来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一步的计划和措施。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Documents and Settings\huifenxu\Local Settings\Temporary Internet Files\Content.Word\Daniel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79855"/>
            <a:ext cx="3951581" cy="28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6041" y="282770"/>
            <a:ext cx="3677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455345" y="1179855"/>
            <a:ext cx="4209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过去商业竞争依靠汽车飞机，现在靠的是网络传输，互联网使这个时代的竞争速度由年、月、日变成了分与秒。所以，尽管资本仍然是重要的因素，但它已经不是一个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决胜因素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345" y="4267018"/>
            <a:ext cx="7747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在美国，除了上市公司，大部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分公司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都属于私营企业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AEM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公司之所以在强手如林的美国，能够三次荣登“全美成长最快私营企业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家”排行榜，就是靠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全公司同仁认同和执行这种高效率的工作状态。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15056" r="6778" b="11339"/>
          <a:stretch/>
        </p:blipFill>
        <p:spPr>
          <a:xfrm>
            <a:off x="4611059" y="1951153"/>
            <a:ext cx="4028703" cy="377729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4692" y="253952"/>
            <a:ext cx="3564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520982" y="1652371"/>
            <a:ext cx="40900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以上分享的内容是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AEM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科技董事长兼总裁张海明先生对“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小时定律”的深刻解读。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他希望我们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AEM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每一位员工都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吃透“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定律”，将提高工作效率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付诸于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每天的工作之中。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856" y="4692630"/>
            <a:ext cx="5520052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86" y="4938226"/>
            <a:ext cx="1548229" cy="145814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6254" y="282770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30" y="1164085"/>
            <a:ext cx="5661211" cy="37741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3318</TotalTime>
  <Words>447</Words>
  <Application>Microsoft Office PowerPoint</Application>
  <PresentationFormat>全屏显示(4:3)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微软雅黑</vt:lpstr>
      <vt:lpstr>Arial Black</vt:lpstr>
      <vt:lpstr>Bookman Old Style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328</cp:revision>
  <dcterms:created xsi:type="dcterms:W3CDTF">2018-06-12T05:17:37Z</dcterms:created>
  <dcterms:modified xsi:type="dcterms:W3CDTF">2018-12-14T02:51:47Z</dcterms:modified>
</cp:coreProperties>
</file>