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0" r:id="rId3"/>
    <p:sldId id="257" r:id="rId4"/>
    <p:sldId id="261" r:id="rId5"/>
    <p:sldId id="262" r:id="rId6"/>
    <p:sldId id="264" r:id="rId7"/>
    <p:sldId id="265" r:id="rId8"/>
    <p:sldId id="263" r:id="rId9"/>
    <p:sldId id="267" r:id="rId10"/>
    <p:sldId id="25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79363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850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847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65102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10398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42879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47877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3023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4254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8885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30927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63C0-BE68-433F-84CA-30D2CA3B2848}" type="datetimeFigureOut">
              <a:rPr lang="zh-CN" altLang="en-US" smtClean="0"/>
              <a:t>2018-12-7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54A88-7BF6-4951-B485-4C5E095A1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6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01" y="4202275"/>
            <a:ext cx="3909853" cy="4941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27564" y="4603173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AEM</a:t>
            </a:r>
            <a:r>
              <a:rPr lang="zh-CN" altLang="en-US" sz="2800" b="1" dirty="0" smtClean="0"/>
              <a:t>科技第一届“趣味运动会”</a:t>
            </a:r>
            <a:endParaRPr lang="zh-CN" altLang="en-US" sz="2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85554" y="687252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341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304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863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1856" y="4692630"/>
            <a:ext cx="5520052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86" y="4938226"/>
            <a:ext cx="1548229" cy="14581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91170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4993701"/>
            <a:ext cx="8427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为丰富员工的业余爱好与生活，更好地展现员工风采和健康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向上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充满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活力的精神面貌，并培养团队合作精神，增进全体员工相互之间的交流与合作，用健康的身体素质和心理素质投身到工作中，公司特举办“第一届趣味运动会”。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6447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216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0718" y="5243082"/>
            <a:ext cx="8188036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比赛分为五个项目：双人混合跳绳、踢毽子、趣味篮球、趣味足球、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5*100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米迎面接力赛。每组队伍需依次完成五组项目，每个项目按编号指定队员参加。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174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23950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6415" y="5044607"/>
            <a:ext cx="8427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为了赢得比赛胜利，每个队都派出了精兵强将，赛事激烈异常。裁判员口令响起，比赛正式开始，第一项，双人混合跳绳，队员们整齐地起跳，两位队友默契配合，既保证跳跃频率，也控制节奏保证不间断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，队员像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轻盈的雨蝶，在一根根彩绳下轻盈的跳跃着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。共同完成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规定的数量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，将接力棒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传递至下一站运动员。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14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54857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15" cy="472786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5961" y="4925291"/>
            <a:ext cx="81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第二项为踢毽子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，运动员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接到跳绳选手的接力棒，开始完成规定数量的踢毽子，运动员除了考虑不让毽子踢飞之外，还要考虑怎样缩短完成时间，纷纷踢出看家本领，五颜六色的毽子此起彼伏，五彩的毽子在选手的脚边翻飞舞动。让我们惊喜的是不少男同胞居然是踢毽子高手，各种花式踢毽子让我们看得眼花缭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02902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" y="0"/>
            <a:ext cx="9144576" cy="453043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9545" y="4820335"/>
            <a:ext cx="8291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第三项为投篮，运动员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接到项目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队友接力棒后，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迅速按照指定路线运球至篮下，纵身而起，优雅地将球举过头顶，只见篮球在空中划出一道优美的弧线，准确地落入篮球框中。一次次投篮牵动着大家激动的心绪，一次次欢呼点燃了运动员们精湛的球技，观众们或是凝神注视，或是欢呼雀㕭，或是感叹惋惜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…… 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70259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1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01338" y="4857143"/>
            <a:ext cx="9112827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indent="-152400" algn="just">
              <a:lnSpc>
                <a:spcPct val="150000"/>
              </a:lnSpc>
              <a:spcAft>
                <a:spcPts val="0"/>
              </a:spcAft>
            </a:pPr>
            <a:endParaRPr lang="zh-CN" altLang="zh-CN" sz="1400" dirty="0">
              <a:latin typeface="Calibri" panose="020F0502020204030204" pitchFamily="34" charset="0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683" y="4857143"/>
            <a:ext cx="8429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第四项为踢足球，运动员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接到项目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队友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接力棒，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带着足球绕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桩结束后，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队员将球运行至罚球点，距离球门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米远，进行射门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虽然看起来简单，但是紧张气氛和障碍物影响下，有的人力气太大，有的人力气太小，有的人方向没有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瞄准，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当然很多高手进球也是毫无悬念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踢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入球门过程的球碰到或撞倒障碍物视为失误，必须重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新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射门。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这一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项比赛也成为很多队伍逆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袭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的环节。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12900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031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6571" y="5000398"/>
            <a:ext cx="813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最精彩，最让人难忘的还是最后一项小组成员团队接力赛，速度快的队员就离弦的箭一样飞快的奔了出去，每位队员都使出了浑身解数，表现出了不凡的实力。围观的拉拉队员更是不甘示弱，加油声此起彼伏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，看到精彩的表现不时响起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阵阵热烈的掌声和欢呼声。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26488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715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5017" y="5204797"/>
            <a:ext cx="8125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顽强拼搏显身手，英姿飒爽展雄风，现场气氛无比高昂与欢腾，整个赛场被欢呼呐喊声包围。经过小组赛、淘汰赛和最终决赛，由生产二部和研发工程二部组成的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Wi-Fi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队获得冠军。本次趣味运动会增强员工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身体素质，调节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员工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工作压力，提高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团队凝聚力和战斗力。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0" y="92152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649" y="164889"/>
            <a:ext cx="3543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30601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656</Words>
  <Application>Microsoft Office PowerPoint</Application>
  <PresentationFormat>全屏显示(4:3)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33</cp:revision>
  <dcterms:created xsi:type="dcterms:W3CDTF">2018-11-30T06:30:58Z</dcterms:created>
  <dcterms:modified xsi:type="dcterms:W3CDTF">2018-12-07T01:52:12Z</dcterms:modified>
</cp:coreProperties>
</file>