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65" r:id="rId2"/>
    <p:sldId id="264" r:id="rId3"/>
    <p:sldId id="266" r:id="rId4"/>
    <p:sldId id="268" r:id="rId5"/>
    <p:sldId id="269" r:id="rId6"/>
    <p:sldId id="270" r:id="rId7"/>
    <p:sldId id="267" r:id="rId8"/>
    <p:sldId id="271" r:id="rId9"/>
    <p:sldId id="272" r:id="rId10"/>
    <p:sldId id="273" r:id="rId11"/>
    <p:sldId id="274" r:id="rId1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32" autoAdjust="0"/>
  </p:normalViewPr>
  <p:slideViewPr>
    <p:cSldViewPr snapToGrid="0">
      <p:cViewPr varScale="1">
        <p:scale>
          <a:sx n="87" d="100"/>
          <a:sy n="87" d="100"/>
        </p:scale>
        <p:origin x="288"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63" d="100"/>
          <a:sy n="63" d="100"/>
        </p:scale>
        <p:origin x="313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7A894569-E4F6-4E71-A63F-D3960709027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210E7125-F8C0-40FA-941E-6B2B1F44F46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7AA7A2-096F-4892-9700-1442CB78DB81}" type="datetimeFigureOut">
              <a:rPr lang="en-US" smtClean="0"/>
              <a:t>11/30/2018</a:t>
            </a:fld>
            <a:endParaRPr lang="en-US"/>
          </a:p>
        </p:txBody>
      </p:sp>
      <p:sp>
        <p:nvSpPr>
          <p:cNvPr id="4" name="Footer Placeholder 3">
            <a:extLst>
              <a:ext uri="{FF2B5EF4-FFF2-40B4-BE49-F238E27FC236}">
                <a16:creationId xmlns:a16="http://schemas.microsoft.com/office/drawing/2014/main" xmlns="" id="{6DCD797E-16D3-4DCD-B379-C53CC0E14A3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EBADFDD6-018B-4389-A001-C4AC9EF22EF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D0E1661-80E8-4287-A6D6-D222E9182813}" type="slidenum">
              <a:rPr lang="en-US" smtClean="0"/>
              <a:t>‹#›</a:t>
            </a:fld>
            <a:endParaRPr lang="en-US"/>
          </a:p>
        </p:txBody>
      </p:sp>
    </p:spTree>
    <p:extLst>
      <p:ext uri="{BB962C8B-B14F-4D97-AF65-F5344CB8AC3E}">
        <p14:creationId xmlns:p14="http://schemas.microsoft.com/office/powerpoint/2010/main" val="5171599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39EE3B-06F5-4C1D-B631-20D69864EAD0}" type="datetimeFigureOut">
              <a:rPr lang="zh-CN" altLang="en-US" smtClean="0"/>
              <a:t>2018-11-30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5F061D-262C-4556-9E6F-217F599DE484}" type="slidenum">
              <a:rPr lang="zh-CN" altLang="en-US" smtClean="0"/>
              <a:t>‹#›</a:t>
            </a:fld>
            <a:endParaRPr lang="zh-CN" altLang="en-US"/>
          </a:p>
        </p:txBody>
      </p:sp>
    </p:spTree>
    <p:extLst>
      <p:ext uri="{BB962C8B-B14F-4D97-AF65-F5344CB8AC3E}">
        <p14:creationId xmlns:p14="http://schemas.microsoft.com/office/powerpoint/2010/main" val="857918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solidFill>
                  <a:srgbClr val="0070C0"/>
                </a:solidFill>
              </a:defRPr>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solidFill>
                  <a:srgbClr val="0070C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7" name="Footer Placeholder 6">
            <a:extLst>
              <a:ext uri="{FF2B5EF4-FFF2-40B4-BE49-F238E27FC236}">
                <a16:creationId xmlns:a16="http://schemas.microsoft.com/office/drawing/2014/main" xmlns="" id="{BF14A18B-C675-4E78-ACBA-7EA3DB6A62EA}"/>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8" name="Slide Number Placeholder 7">
            <a:extLst>
              <a:ext uri="{FF2B5EF4-FFF2-40B4-BE49-F238E27FC236}">
                <a16:creationId xmlns:a16="http://schemas.microsoft.com/office/drawing/2014/main" xmlns="" id="{A478489D-E8A2-48A9-B0F9-CC185A5C2B64}"/>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62903392-8F79-4402-8993-D1DB2BD1C636}" type="slidenum">
              <a:rPr lang="zh-CN" altLang="en-US" smtClean="0"/>
              <a:pPr/>
              <a:t>‹#›</a:t>
            </a:fld>
            <a:endParaRPr lang="zh-CN" altLang="en-US" dirty="0"/>
          </a:p>
        </p:txBody>
      </p:sp>
    </p:spTree>
    <p:extLst>
      <p:ext uri="{BB962C8B-B14F-4D97-AF65-F5344CB8AC3E}">
        <p14:creationId xmlns:p14="http://schemas.microsoft.com/office/powerpoint/2010/main" val="1466635270"/>
      </p:ext>
    </p:extLst>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rgbClr val="0070C0"/>
                </a:solidFill>
              </a:defRPr>
            </a:lvl1p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Footer Placeholder 6">
            <a:extLst>
              <a:ext uri="{FF2B5EF4-FFF2-40B4-BE49-F238E27FC236}">
                <a16:creationId xmlns:a16="http://schemas.microsoft.com/office/drawing/2014/main" xmlns="" id="{06D212FB-D54E-4545-A83E-13B460385252}"/>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8" name="Slide Number Placeholder 7">
            <a:extLst>
              <a:ext uri="{FF2B5EF4-FFF2-40B4-BE49-F238E27FC236}">
                <a16:creationId xmlns:a16="http://schemas.microsoft.com/office/drawing/2014/main" xmlns="" id="{C140DC3C-13F9-4D81-8C9B-6A414E41182A}"/>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F0AD4FFC-8207-4B61-BDE3-BE25CDA1AD64}" type="slidenum">
              <a:rPr lang="en-US" altLang="zh-CN" smtClean="0"/>
              <a:pPr/>
              <a:t>‹#›</a:t>
            </a:fld>
            <a:endParaRPr lang="zh-CN" altLang="en-US" dirty="0"/>
          </a:p>
        </p:txBody>
      </p:sp>
    </p:spTree>
    <p:extLst>
      <p:ext uri="{BB962C8B-B14F-4D97-AF65-F5344CB8AC3E}">
        <p14:creationId xmlns:p14="http://schemas.microsoft.com/office/powerpoint/2010/main" val="3334874219"/>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1243583"/>
            <a:ext cx="2628900" cy="4933380"/>
          </a:xfrm>
        </p:spPr>
        <p:txBody>
          <a:bodyPr vert="eaVert"/>
          <a:lstStyle>
            <a:lvl1pPr>
              <a:defRPr>
                <a:solidFill>
                  <a:srgbClr val="0070C0"/>
                </a:solidFill>
              </a:defRPr>
            </a:lvl1pPr>
          </a:lstStyle>
          <a:p>
            <a:r>
              <a:rPr lang="zh-CN" altLang="en-US"/>
              <a:t>单击此处编辑母版标题样式</a:t>
            </a:r>
            <a:endParaRPr lang="zh-CN" altLang="en-US" dirty="0"/>
          </a:p>
        </p:txBody>
      </p:sp>
      <p:sp>
        <p:nvSpPr>
          <p:cNvPr id="3" name="竖排文字占位符 2"/>
          <p:cNvSpPr>
            <a:spLocks noGrp="1"/>
          </p:cNvSpPr>
          <p:nvPr>
            <p:ph type="body" orient="vert" idx="1"/>
          </p:nvPr>
        </p:nvSpPr>
        <p:spPr>
          <a:xfrm>
            <a:off x="838200" y="1243583"/>
            <a:ext cx="7734300" cy="4933379"/>
          </a:xfrm>
        </p:spPr>
        <p:txBody>
          <a:bodyPr vert="eaVert"/>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Footer Placeholder 6">
            <a:extLst>
              <a:ext uri="{FF2B5EF4-FFF2-40B4-BE49-F238E27FC236}">
                <a16:creationId xmlns:a16="http://schemas.microsoft.com/office/drawing/2014/main" xmlns="" id="{445E63F7-6506-4A89-93B5-03404C0A4323}"/>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8" name="Slide Number Placeholder 7">
            <a:extLst>
              <a:ext uri="{FF2B5EF4-FFF2-40B4-BE49-F238E27FC236}">
                <a16:creationId xmlns:a16="http://schemas.microsoft.com/office/drawing/2014/main" xmlns="" id="{7F631362-A929-40B1-85B1-622AC23C8DEF}"/>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75A69184-FA6E-40F4-8480-23011999039A}" type="slidenum">
              <a:rPr lang="en-US" altLang="zh-CN" smtClean="0"/>
              <a:pPr/>
              <a:t>‹#›</a:t>
            </a:fld>
            <a:endParaRPr lang="zh-CN" altLang="en-US" dirty="0"/>
          </a:p>
        </p:txBody>
      </p:sp>
    </p:spTree>
    <p:extLst>
      <p:ext uri="{BB962C8B-B14F-4D97-AF65-F5344CB8AC3E}">
        <p14:creationId xmlns:p14="http://schemas.microsoft.com/office/powerpoint/2010/main" val="3559738142"/>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rgbClr val="0070C0"/>
                </a:solidFill>
              </a:defRPr>
            </a:lvl1pPr>
          </a:lstStyle>
          <a:p>
            <a:r>
              <a:rPr lang="zh-CN" altLang="en-US"/>
              <a:t>单击此处编辑母版标题样式</a:t>
            </a:r>
          </a:p>
        </p:txBody>
      </p:sp>
      <p:sp>
        <p:nvSpPr>
          <p:cNvPr id="3" name="内容占位符 2"/>
          <p:cNvSpPr>
            <a:spLocks noGrp="1"/>
          </p:cNvSpPr>
          <p:nvPr>
            <p:ph idx="1"/>
          </p:nvPr>
        </p:nvSpPr>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Footer Placeholder 6">
            <a:extLst>
              <a:ext uri="{FF2B5EF4-FFF2-40B4-BE49-F238E27FC236}">
                <a16:creationId xmlns:a16="http://schemas.microsoft.com/office/drawing/2014/main" xmlns="" id="{E204D1E3-19C2-4621-B1D4-DD610F563242}"/>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8" name="Slide Number Placeholder 7">
            <a:extLst>
              <a:ext uri="{FF2B5EF4-FFF2-40B4-BE49-F238E27FC236}">
                <a16:creationId xmlns:a16="http://schemas.microsoft.com/office/drawing/2014/main" xmlns="" id="{4C346C82-47CF-4943-ADBD-37A6F1C20755}"/>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5743D965-4CCF-4E9C-8BD6-54DBFE7BBCE7}" type="slidenum">
              <a:rPr lang="zh-CN" altLang="en-US" smtClean="0"/>
              <a:pPr/>
              <a:t>‹#›</a:t>
            </a:fld>
            <a:endParaRPr lang="zh-CN" altLang="en-US" dirty="0"/>
          </a:p>
        </p:txBody>
      </p:sp>
    </p:spTree>
    <p:extLst>
      <p:ext uri="{BB962C8B-B14F-4D97-AF65-F5344CB8AC3E}">
        <p14:creationId xmlns:p14="http://schemas.microsoft.com/office/powerpoint/2010/main" val="2222092555"/>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143000"/>
            <a:ext cx="10515600" cy="3419475"/>
          </a:xfrm>
        </p:spPr>
        <p:txBody>
          <a:bodyPr anchor="b"/>
          <a:lstStyle>
            <a:lvl1pPr>
              <a:defRPr sz="6000">
                <a:solidFill>
                  <a:srgbClr val="0070C0"/>
                </a:solidFill>
              </a:defRPr>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rgbClr val="0070C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7" name="Footer Placeholder 6">
            <a:extLst>
              <a:ext uri="{FF2B5EF4-FFF2-40B4-BE49-F238E27FC236}">
                <a16:creationId xmlns:a16="http://schemas.microsoft.com/office/drawing/2014/main" xmlns="" id="{9D5BA1CA-F5A8-4D06-A1C1-B8AE3C4DD1B0}"/>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8" name="Slide Number Placeholder 7">
            <a:extLst>
              <a:ext uri="{FF2B5EF4-FFF2-40B4-BE49-F238E27FC236}">
                <a16:creationId xmlns:a16="http://schemas.microsoft.com/office/drawing/2014/main" xmlns="" id="{86EACA4C-E9B2-41E8-92D3-547F5B4C98D4}"/>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9DD12A38-926A-4711-BEA2-2580EE7B1A00}" type="slidenum">
              <a:rPr lang="en-US" altLang="zh-CN" smtClean="0"/>
              <a:pPr/>
              <a:t>‹#›</a:t>
            </a:fld>
            <a:endParaRPr lang="zh-CN" altLang="en-US" dirty="0"/>
          </a:p>
        </p:txBody>
      </p:sp>
    </p:spTree>
    <p:extLst>
      <p:ext uri="{BB962C8B-B14F-4D97-AF65-F5344CB8AC3E}">
        <p14:creationId xmlns:p14="http://schemas.microsoft.com/office/powerpoint/2010/main" val="3517929248"/>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rgbClr val="0070C0"/>
                </a:solidFill>
              </a:defRPr>
            </a:lvl1pPr>
          </a:lstStyle>
          <a:p>
            <a:r>
              <a:rPr lang="zh-CN" altLang="en-US"/>
              <a:t>单击此处编辑母版标题样式</a:t>
            </a:r>
          </a:p>
        </p:txBody>
      </p:sp>
      <p:sp>
        <p:nvSpPr>
          <p:cNvPr id="6" name="Footer Placeholder 5">
            <a:extLst>
              <a:ext uri="{FF2B5EF4-FFF2-40B4-BE49-F238E27FC236}">
                <a16:creationId xmlns:a16="http://schemas.microsoft.com/office/drawing/2014/main" xmlns="" id="{5CF8BB9E-DBA2-4A10-8D79-AA0E82C5BB27}"/>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7" name="Slide Number Placeholder 6">
            <a:extLst>
              <a:ext uri="{FF2B5EF4-FFF2-40B4-BE49-F238E27FC236}">
                <a16:creationId xmlns:a16="http://schemas.microsoft.com/office/drawing/2014/main" xmlns="" id="{BC956400-4013-4366-AD78-EC9065777E0B}"/>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5D8A7D41-7CAF-4671-AC68-A21EAF1F8F9F}" type="slidenum">
              <a:rPr lang="en-US" altLang="zh-CN" smtClean="0"/>
              <a:pPr/>
              <a:t>‹#›</a:t>
            </a:fld>
            <a:endParaRPr lang="zh-CN" altLang="en-US" dirty="0"/>
          </a:p>
        </p:txBody>
      </p:sp>
    </p:spTree>
    <p:extLst>
      <p:ext uri="{BB962C8B-B14F-4D97-AF65-F5344CB8AC3E}">
        <p14:creationId xmlns:p14="http://schemas.microsoft.com/office/powerpoint/2010/main" val="3813430687"/>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rgbClr val="0070C0"/>
                </a:solidFill>
              </a:defRPr>
            </a:lvl1pPr>
          </a:lstStyle>
          <a:p>
            <a:r>
              <a:rPr lang="zh-CN" altLang="en-US"/>
              <a:t>单击此处编辑母版标题样式</a:t>
            </a:r>
          </a:p>
        </p:txBody>
      </p:sp>
      <p:sp>
        <p:nvSpPr>
          <p:cNvPr id="3" name="内容占位符 2"/>
          <p:cNvSpPr>
            <a:spLocks noGrp="1"/>
          </p:cNvSpPr>
          <p:nvPr>
            <p:ph sz="half" idx="1"/>
          </p:nvPr>
        </p:nvSpPr>
        <p:spPr>
          <a:xfrm>
            <a:off x="838200" y="1194421"/>
            <a:ext cx="5181600" cy="4982542"/>
          </a:xfrm>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4" name="内容占位符 3"/>
          <p:cNvSpPr>
            <a:spLocks noGrp="1"/>
          </p:cNvSpPr>
          <p:nvPr>
            <p:ph sz="half" idx="2"/>
          </p:nvPr>
        </p:nvSpPr>
        <p:spPr>
          <a:xfrm>
            <a:off x="6172200" y="1194421"/>
            <a:ext cx="5181600" cy="4982542"/>
          </a:xfrm>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8" name="Footer Placeholder 7">
            <a:extLst>
              <a:ext uri="{FF2B5EF4-FFF2-40B4-BE49-F238E27FC236}">
                <a16:creationId xmlns:a16="http://schemas.microsoft.com/office/drawing/2014/main" xmlns="" id="{DECB6772-E5CA-4488-B6A5-47A4D7721817}"/>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9" name="Slide Number Placeholder 8">
            <a:extLst>
              <a:ext uri="{FF2B5EF4-FFF2-40B4-BE49-F238E27FC236}">
                <a16:creationId xmlns:a16="http://schemas.microsoft.com/office/drawing/2014/main" xmlns="" id="{8F0F58A6-6D15-4B41-A577-C1F82A4189A5}"/>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3244625C-5B18-4CB7-9D95-531BFB14B731}" type="slidenum">
              <a:rPr lang="en-US" altLang="zh-CN" smtClean="0"/>
              <a:pPr/>
              <a:t>‹#›</a:t>
            </a:fld>
            <a:endParaRPr lang="zh-CN" altLang="en-US" dirty="0"/>
          </a:p>
        </p:txBody>
      </p:sp>
    </p:spTree>
    <p:extLst>
      <p:ext uri="{BB962C8B-B14F-4D97-AF65-F5344CB8AC3E}">
        <p14:creationId xmlns:p14="http://schemas.microsoft.com/office/powerpoint/2010/main" val="687481366"/>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2723324" y="280703"/>
            <a:ext cx="8630476" cy="659003"/>
          </a:xfrm>
        </p:spPr>
        <p:txBody>
          <a:bodyPr/>
          <a:lstStyle>
            <a:lvl1pPr>
              <a:defRPr>
                <a:solidFill>
                  <a:srgbClr val="0070C0"/>
                </a:solidFill>
              </a:defRPr>
            </a:lvl1pPr>
          </a:lstStyle>
          <a:p>
            <a:r>
              <a:rPr lang="zh-CN" altLang="en-US"/>
              <a:t>单击此处编辑母版标题样式</a:t>
            </a:r>
            <a:endParaRPr lang="zh-CN" altLang="en-US" dirty="0"/>
          </a:p>
        </p:txBody>
      </p:sp>
      <p:sp>
        <p:nvSpPr>
          <p:cNvPr id="3" name="文本占位符 2"/>
          <p:cNvSpPr>
            <a:spLocks noGrp="1"/>
          </p:cNvSpPr>
          <p:nvPr>
            <p:ph type="body" idx="1"/>
          </p:nvPr>
        </p:nvSpPr>
        <p:spPr>
          <a:xfrm>
            <a:off x="839788" y="1175387"/>
            <a:ext cx="5157787" cy="823912"/>
          </a:xfrm>
        </p:spPr>
        <p:txBody>
          <a:bodyPr anchor="b"/>
          <a:lstStyle>
            <a:lvl1pPr marL="0" indent="0">
              <a:buNone/>
              <a:defRPr sz="2400" b="1">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009776"/>
            <a:ext cx="5157787" cy="4179887"/>
          </a:xfrm>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5" name="文本占位符 4"/>
          <p:cNvSpPr>
            <a:spLocks noGrp="1"/>
          </p:cNvSpPr>
          <p:nvPr>
            <p:ph type="body" sz="quarter" idx="3"/>
          </p:nvPr>
        </p:nvSpPr>
        <p:spPr>
          <a:xfrm>
            <a:off x="6170612" y="1185864"/>
            <a:ext cx="5183188" cy="813435"/>
          </a:xfrm>
        </p:spPr>
        <p:txBody>
          <a:bodyPr anchor="b"/>
          <a:lstStyle>
            <a:lvl1pPr marL="0" indent="0">
              <a:buNone/>
              <a:defRPr sz="2400" b="1">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1999300"/>
            <a:ext cx="5183188" cy="4190364"/>
          </a:xfrm>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10" name="Footer Placeholder 9">
            <a:extLst>
              <a:ext uri="{FF2B5EF4-FFF2-40B4-BE49-F238E27FC236}">
                <a16:creationId xmlns:a16="http://schemas.microsoft.com/office/drawing/2014/main" xmlns="" id="{8C047FB9-8CB9-4856-8C56-16BDB8CAEC56}"/>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11" name="Slide Number Placeholder 10">
            <a:extLst>
              <a:ext uri="{FF2B5EF4-FFF2-40B4-BE49-F238E27FC236}">
                <a16:creationId xmlns:a16="http://schemas.microsoft.com/office/drawing/2014/main" xmlns="" id="{A6496E1A-7C61-4D96-ACFA-2EFB26679F15}"/>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AEE1C524-6C3A-47C4-8EA4-1E33156D684D}" type="slidenum">
              <a:rPr lang="en-US" altLang="zh-CN" smtClean="0"/>
              <a:pPr/>
              <a:t>‹#›</a:t>
            </a:fld>
            <a:endParaRPr lang="zh-CN" altLang="en-US" dirty="0"/>
          </a:p>
        </p:txBody>
      </p:sp>
    </p:spTree>
    <p:extLst>
      <p:ext uri="{BB962C8B-B14F-4D97-AF65-F5344CB8AC3E}">
        <p14:creationId xmlns:p14="http://schemas.microsoft.com/office/powerpoint/2010/main" val="3253505635"/>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xmlns="" id="{C62BB654-56FC-47D4-B745-DEEDFC449338}"/>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6" name="Slide Number Placeholder 5">
            <a:extLst>
              <a:ext uri="{FF2B5EF4-FFF2-40B4-BE49-F238E27FC236}">
                <a16:creationId xmlns:a16="http://schemas.microsoft.com/office/drawing/2014/main" xmlns="" id="{A17B8E88-8E3B-4BA3-8EE2-8851359FFB22}"/>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0B90DBA0-F278-40F8-B329-C49823BA4BDC}" type="slidenum">
              <a:rPr lang="en-US" altLang="zh-CN" smtClean="0"/>
              <a:pPr/>
              <a:t>‹#›</a:t>
            </a:fld>
            <a:endParaRPr lang="zh-CN" altLang="en-US" dirty="0"/>
          </a:p>
        </p:txBody>
      </p:sp>
    </p:spTree>
    <p:extLst>
      <p:ext uri="{BB962C8B-B14F-4D97-AF65-F5344CB8AC3E}">
        <p14:creationId xmlns:p14="http://schemas.microsoft.com/office/powerpoint/2010/main" val="2362264803"/>
      </p:ext>
    </p:extLst>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1161288"/>
            <a:ext cx="3932237" cy="896112"/>
          </a:xfrm>
        </p:spPr>
        <p:txBody>
          <a:bodyPr anchor="b"/>
          <a:lstStyle>
            <a:lvl1pPr>
              <a:defRPr sz="3200">
                <a:solidFill>
                  <a:srgbClr val="0070C0"/>
                </a:solidFill>
              </a:defRPr>
            </a:lvl1pPr>
          </a:lstStyle>
          <a:p>
            <a:r>
              <a:rPr lang="zh-CN" altLang="en-US"/>
              <a:t>单击此处编辑母版标题样式</a:t>
            </a:r>
            <a:endParaRPr lang="zh-CN" altLang="en-US" dirty="0"/>
          </a:p>
        </p:txBody>
      </p:sp>
      <p:sp>
        <p:nvSpPr>
          <p:cNvPr id="3" name="内容占位符 2"/>
          <p:cNvSpPr>
            <a:spLocks noGrp="1"/>
          </p:cNvSpPr>
          <p:nvPr>
            <p:ph idx="1"/>
          </p:nvPr>
        </p:nvSpPr>
        <p:spPr>
          <a:xfrm>
            <a:off x="5183188" y="1161288"/>
            <a:ext cx="6172200" cy="4699762"/>
          </a:xfrm>
        </p:spPr>
        <p:txBody>
          <a:bodyPr/>
          <a:lstStyle>
            <a:lvl1pPr>
              <a:defRPr sz="3200">
                <a:solidFill>
                  <a:srgbClr val="0070C0"/>
                </a:solidFill>
              </a:defRPr>
            </a:lvl1pPr>
            <a:lvl2pPr>
              <a:defRPr sz="2800">
                <a:solidFill>
                  <a:srgbClr val="0070C0"/>
                </a:solidFill>
              </a:defRPr>
            </a:lvl2pPr>
            <a:lvl3pPr>
              <a:defRPr sz="2400">
                <a:solidFill>
                  <a:srgbClr val="0070C0"/>
                </a:solidFill>
              </a:defRPr>
            </a:lvl3pPr>
            <a:lvl4pPr>
              <a:defRPr sz="2000">
                <a:solidFill>
                  <a:srgbClr val="0070C0"/>
                </a:solidFill>
              </a:defRPr>
            </a:lvl4pPr>
            <a:lvl5pPr>
              <a:defRPr sz="2000">
                <a:solidFill>
                  <a:srgbClr val="0070C0"/>
                </a:solidFill>
              </a:defRPr>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solidFill>
                  <a:srgbClr val="0070C0"/>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8" name="Footer Placeholder 7">
            <a:extLst>
              <a:ext uri="{FF2B5EF4-FFF2-40B4-BE49-F238E27FC236}">
                <a16:creationId xmlns:a16="http://schemas.microsoft.com/office/drawing/2014/main" xmlns="" id="{A245D4F9-3564-407B-9E36-E75B1E41EF9D}"/>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9" name="Slide Number Placeholder 8">
            <a:extLst>
              <a:ext uri="{FF2B5EF4-FFF2-40B4-BE49-F238E27FC236}">
                <a16:creationId xmlns:a16="http://schemas.microsoft.com/office/drawing/2014/main" xmlns="" id="{F66115E5-290B-40A4-9B24-BC4DC343890F}"/>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2B195660-0A08-44B7-8176-1BEFB19FB76B}" type="slidenum">
              <a:rPr lang="en-US" altLang="zh-CN" smtClean="0"/>
              <a:pPr/>
              <a:t>‹#›</a:t>
            </a:fld>
            <a:endParaRPr lang="zh-CN" altLang="en-US" dirty="0"/>
          </a:p>
        </p:txBody>
      </p:sp>
    </p:spTree>
    <p:extLst>
      <p:ext uri="{BB962C8B-B14F-4D97-AF65-F5344CB8AC3E}">
        <p14:creationId xmlns:p14="http://schemas.microsoft.com/office/powerpoint/2010/main" val="1138364250"/>
      </p:ext>
    </p:extLst>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1152144"/>
            <a:ext cx="3932237" cy="905256"/>
          </a:xfrm>
        </p:spPr>
        <p:txBody>
          <a:bodyPr anchor="b"/>
          <a:lstStyle>
            <a:lvl1pPr>
              <a:defRPr sz="3200">
                <a:solidFill>
                  <a:srgbClr val="0070C0"/>
                </a:solidFill>
              </a:defRPr>
            </a:lvl1pPr>
          </a:lstStyle>
          <a:p>
            <a:r>
              <a:rPr lang="zh-CN" altLang="en-US"/>
              <a:t>单击此处编辑母版标题样式</a:t>
            </a:r>
          </a:p>
        </p:txBody>
      </p:sp>
      <p:sp>
        <p:nvSpPr>
          <p:cNvPr id="3" name="图片占位符 2"/>
          <p:cNvSpPr>
            <a:spLocks noGrp="1"/>
          </p:cNvSpPr>
          <p:nvPr>
            <p:ph type="pic" idx="1"/>
          </p:nvPr>
        </p:nvSpPr>
        <p:spPr>
          <a:xfrm>
            <a:off x="5183188" y="1152144"/>
            <a:ext cx="6172200" cy="5029200"/>
          </a:xfrm>
        </p:spPr>
        <p:txBody>
          <a:bodyPr/>
          <a:lstStyle>
            <a:lvl1pPr marL="0" indent="0">
              <a:buNone/>
              <a:defRPr sz="3200">
                <a:solidFill>
                  <a:srgbClr val="0070C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p:nvPr>
        </p:nvSpPr>
        <p:spPr>
          <a:xfrm>
            <a:off x="839788" y="2057400"/>
            <a:ext cx="3932237" cy="4123944"/>
          </a:xfrm>
        </p:spPr>
        <p:txBody>
          <a:bodyPr/>
          <a:lstStyle>
            <a:lvl1pPr marL="0" indent="0">
              <a:buNone/>
              <a:defRPr sz="1600">
                <a:solidFill>
                  <a:srgbClr val="0070C0"/>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8" name="Footer Placeholder 7">
            <a:extLst>
              <a:ext uri="{FF2B5EF4-FFF2-40B4-BE49-F238E27FC236}">
                <a16:creationId xmlns:a16="http://schemas.microsoft.com/office/drawing/2014/main" xmlns="" id="{46FDCF7A-1826-4281-B1E2-08BBCFCE2DF2}"/>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9" name="Slide Number Placeholder 8">
            <a:extLst>
              <a:ext uri="{FF2B5EF4-FFF2-40B4-BE49-F238E27FC236}">
                <a16:creationId xmlns:a16="http://schemas.microsoft.com/office/drawing/2014/main" xmlns="" id="{3238E9F8-BDE7-4357-A849-9BAC91F2119C}"/>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7877815D-4410-4C7C-AEA4-14F4F95341DA}" type="slidenum">
              <a:rPr lang="en-US" altLang="zh-CN" smtClean="0"/>
              <a:pPr/>
              <a:t>‹#›</a:t>
            </a:fld>
            <a:endParaRPr lang="zh-CN" altLang="en-US" dirty="0"/>
          </a:p>
        </p:txBody>
      </p:sp>
    </p:spTree>
    <p:extLst>
      <p:ext uri="{BB962C8B-B14F-4D97-AF65-F5344CB8AC3E}">
        <p14:creationId xmlns:p14="http://schemas.microsoft.com/office/powerpoint/2010/main" val="1661548631"/>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aemcomponents.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2898648" y="283009"/>
            <a:ext cx="8455152" cy="732025"/>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143000"/>
            <a:ext cx="10515600" cy="5033963"/>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a:solidFill>
                  <a:schemeClr val="tx1">
                    <a:tint val="75000"/>
                  </a:schemeClr>
                </a:solidFill>
                <a:latin typeface="+mn-lt"/>
              </a:defRPr>
            </a:lvl1pPr>
          </a:lstStyle>
          <a:p>
            <a:r>
              <a:rPr lang="en-US" altLang="zh-CN" dirty="0">
                <a:solidFill>
                  <a:srgbClr val="0070C0"/>
                </a:solidFill>
              </a:rPr>
              <a:t>Copyright©2018 AEM Components, Inc. All Rights Reserved</a:t>
            </a:r>
          </a:p>
        </p:txBody>
      </p:sp>
      <p:pic>
        <p:nvPicPr>
          <p:cNvPr id="7" name="Picture 2" descr="E:\AEM Logo\20171106 AEM R\AEM US Logo Transparent background.png">
            <a:extLst>
              <a:ext uri="{FF2B5EF4-FFF2-40B4-BE49-F238E27FC236}">
                <a16:creationId xmlns:a16="http://schemas.microsoft.com/office/drawing/2014/main" xmlns="" id="{2094D2E7-1CCA-4342-A023-EBA783BF013E}"/>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51641" y="283009"/>
            <a:ext cx="1560945" cy="475907"/>
          </a:xfrm>
          <a:prstGeom prst="rect">
            <a:avLst/>
          </a:prstGeom>
          <a:noFill/>
          <a:extLst>
            <a:ext uri="{909E8E84-426E-40DD-AFC4-6F175D3DCCD1}">
              <a14:hiddenFill xmlns:a14="http://schemas.microsoft.com/office/drawing/2010/main">
                <a:solidFill>
                  <a:srgbClr val="FFFFFF"/>
                </a:solidFill>
              </a14:hiddenFill>
            </a:ext>
          </a:extLst>
        </p:spPr>
      </p:pic>
      <p:sp>
        <p:nvSpPr>
          <p:cNvPr id="9" name="Footer Placeholder 2">
            <a:extLst>
              <a:ext uri="{FF2B5EF4-FFF2-40B4-BE49-F238E27FC236}">
                <a16:creationId xmlns:a16="http://schemas.microsoft.com/office/drawing/2014/main" xmlns="" id="{3F0D8DD5-A8B7-423D-8867-F31573EBF3F6}"/>
              </a:ext>
            </a:extLst>
          </p:cNvPr>
          <p:cNvSpPr txBox="1">
            <a:spLocks/>
          </p:cNvSpPr>
          <p:nvPr userDrawn="1"/>
        </p:nvSpPr>
        <p:spPr>
          <a:xfrm>
            <a:off x="547254" y="760620"/>
            <a:ext cx="2214418" cy="26461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zh-CN"/>
            </a:defPPr>
            <a:lvl1pPr marL="0" algn="l" defTabSz="914400" rtl="0" eaLnBrk="1" latinLnBrk="0" hangingPunct="1">
              <a:lnSpc>
                <a:spcPct val="85000"/>
              </a:lnSpc>
              <a:spcBef>
                <a:spcPct val="20000"/>
              </a:spcBef>
              <a:buClr>
                <a:srgbClr val="660033"/>
              </a:buClr>
              <a:buChar char="•"/>
              <a:defRPr sz="2800" b="1" i="1" kern="1200">
                <a:solidFill>
                  <a:schemeClr val="tx1"/>
                </a:solidFill>
                <a:latin typeface="Times New Roman" pitchFamily="18" charset="0"/>
                <a:ea typeface="+mn-ea"/>
                <a:cs typeface="+mn-cs"/>
              </a:defRPr>
            </a:lvl1pPr>
            <a:lvl2pPr marL="742950" indent="-285750" algn="l" defTabSz="914400" rtl="0" eaLnBrk="1" latinLnBrk="0" hangingPunct="1">
              <a:lnSpc>
                <a:spcPct val="85000"/>
              </a:lnSpc>
              <a:spcBef>
                <a:spcPct val="20000"/>
              </a:spcBef>
              <a:buClr>
                <a:srgbClr val="660033"/>
              </a:buClr>
              <a:buChar char="–"/>
              <a:defRPr sz="2400" b="1" i="1" kern="1200">
                <a:solidFill>
                  <a:schemeClr val="tx1"/>
                </a:solidFill>
                <a:latin typeface="Times New Roman" pitchFamily="18" charset="0"/>
                <a:ea typeface="+mn-ea"/>
                <a:cs typeface="+mn-cs"/>
              </a:defRPr>
            </a:lvl2pPr>
            <a:lvl3pPr marL="1143000" indent="-228600" algn="l" defTabSz="914400" rtl="0" eaLnBrk="1" latinLnBrk="0" hangingPunct="1">
              <a:lnSpc>
                <a:spcPct val="85000"/>
              </a:lnSpc>
              <a:spcBef>
                <a:spcPct val="20000"/>
              </a:spcBef>
              <a:buClr>
                <a:srgbClr val="660033"/>
              </a:buClr>
              <a:buChar char="•"/>
              <a:defRPr sz="2000" b="1" i="1" kern="1200">
                <a:solidFill>
                  <a:schemeClr val="tx1"/>
                </a:solidFill>
                <a:latin typeface="Times New Roman" pitchFamily="18" charset="0"/>
                <a:ea typeface="+mn-ea"/>
                <a:cs typeface="+mn-cs"/>
              </a:defRPr>
            </a:lvl3pPr>
            <a:lvl4pPr marL="1600200" indent="-228600" algn="l" defTabSz="914400" rtl="0" eaLnBrk="1" latinLnBrk="0" hangingPunct="1">
              <a:lnSpc>
                <a:spcPct val="85000"/>
              </a:lnSpc>
              <a:spcBef>
                <a:spcPct val="20000"/>
              </a:spcBef>
              <a:buClr>
                <a:srgbClr val="660033"/>
              </a:buClr>
              <a:buChar char="–"/>
              <a:defRPr sz="1800" b="1" i="1" kern="1200">
                <a:solidFill>
                  <a:schemeClr val="tx1"/>
                </a:solidFill>
                <a:latin typeface="Times New Roman" pitchFamily="18" charset="0"/>
                <a:ea typeface="+mn-ea"/>
                <a:cs typeface="+mn-cs"/>
              </a:defRPr>
            </a:lvl4pPr>
            <a:lvl5pPr marL="2057400" indent="-228600" algn="l" defTabSz="914400" rtl="0" eaLnBrk="1" latinLnBrk="0" hangingPunct="1">
              <a:lnSpc>
                <a:spcPct val="85000"/>
              </a:lnSpc>
              <a:spcBef>
                <a:spcPct val="20000"/>
              </a:spcBef>
              <a:buClr>
                <a:srgbClr val="660033"/>
              </a:buClr>
              <a:buChar char="•"/>
              <a:defRPr sz="1800" b="1" i="1" kern="1200">
                <a:solidFill>
                  <a:schemeClr val="tx1"/>
                </a:solidFill>
                <a:latin typeface="Times New Roman" pitchFamily="18" charset="0"/>
                <a:ea typeface="+mn-ea"/>
                <a:cs typeface="+mn-cs"/>
              </a:defRPr>
            </a:lvl5pPr>
            <a:lvl6pPr marL="2514600" indent="-228600" algn="l" defTabSz="914400" rtl="0" eaLnBrk="0" fontAlgn="base" latinLnBrk="0" hangingPunct="0">
              <a:lnSpc>
                <a:spcPct val="85000"/>
              </a:lnSpc>
              <a:spcBef>
                <a:spcPct val="20000"/>
              </a:spcBef>
              <a:spcAft>
                <a:spcPct val="0"/>
              </a:spcAft>
              <a:buClr>
                <a:srgbClr val="660033"/>
              </a:buClr>
              <a:buChar char="•"/>
              <a:defRPr sz="1800" b="1" i="1" kern="1200">
                <a:solidFill>
                  <a:schemeClr val="tx1"/>
                </a:solidFill>
                <a:latin typeface="Times New Roman" pitchFamily="18" charset="0"/>
                <a:ea typeface="+mn-ea"/>
                <a:cs typeface="+mn-cs"/>
              </a:defRPr>
            </a:lvl6pPr>
            <a:lvl7pPr marL="2971800" indent="-228600" algn="l" defTabSz="914400" rtl="0" eaLnBrk="0" fontAlgn="base" latinLnBrk="0" hangingPunct="0">
              <a:lnSpc>
                <a:spcPct val="85000"/>
              </a:lnSpc>
              <a:spcBef>
                <a:spcPct val="20000"/>
              </a:spcBef>
              <a:spcAft>
                <a:spcPct val="0"/>
              </a:spcAft>
              <a:buClr>
                <a:srgbClr val="660033"/>
              </a:buClr>
              <a:buChar char="•"/>
              <a:defRPr sz="1800" b="1" i="1" kern="1200">
                <a:solidFill>
                  <a:schemeClr val="tx1"/>
                </a:solidFill>
                <a:latin typeface="Times New Roman" pitchFamily="18" charset="0"/>
                <a:ea typeface="+mn-ea"/>
                <a:cs typeface="+mn-cs"/>
              </a:defRPr>
            </a:lvl7pPr>
            <a:lvl8pPr marL="3429000" indent="-228600" algn="l" defTabSz="914400" rtl="0" eaLnBrk="0" fontAlgn="base" latinLnBrk="0" hangingPunct="0">
              <a:lnSpc>
                <a:spcPct val="85000"/>
              </a:lnSpc>
              <a:spcBef>
                <a:spcPct val="20000"/>
              </a:spcBef>
              <a:spcAft>
                <a:spcPct val="0"/>
              </a:spcAft>
              <a:buClr>
                <a:srgbClr val="660033"/>
              </a:buClr>
              <a:buChar char="•"/>
              <a:defRPr sz="1800" b="1" i="1" kern="1200">
                <a:solidFill>
                  <a:schemeClr val="tx1"/>
                </a:solidFill>
                <a:latin typeface="Times New Roman" pitchFamily="18" charset="0"/>
                <a:ea typeface="+mn-ea"/>
                <a:cs typeface="+mn-cs"/>
              </a:defRPr>
            </a:lvl8pPr>
            <a:lvl9pPr marL="3886200" indent="-228600" algn="l" defTabSz="914400" rtl="0" eaLnBrk="0" fontAlgn="base" latinLnBrk="0" hangingPunct="0">
              <a:lnSpc>
                <a:spcPct val="85000"/>
              </a:lnSpc>
              <a:spcBef>
                <a:spcPct val="20000"/>
              </a:spcBef>
              <a:spcAft>
                <a:spcPct val="0"/>
              </a:spcAft>
              <a:buClr>
                <a:srgbClr val="660033"/>
              </a:buClr>
              <a:buChar char="•"/>
              <a:defRPr sz="1800" b="1" i="1" kern="1200">
                <a:solidFill>
                  <a:schemeClr val="tx1"/>
                </a:solidFill>
                <a:latin typeface="Times New Roman" pitchFamily="18" charset="0"/>
                <a:ea typeface="+mn-ea"/>
                <a:cs typeface="+mn-cs"/>
              </a:defRPr>
            </a:lvl9pPr>
          </a:lstStyle>
          <a:p>
            <a:pPr algn="ctr">
              <a:buFontTx/>
              <a:buNone/>
            </a:pPr>
            <a:r>
              <a:rPr lang="en-US" sz="1200">
                <a:solidFill>
                  <a:srgbClr val="0070C0"/>
                </a:solidFill>
              </a:rPr>
              <a:t>Innovative Circuit Protection</a:t>
            </a:r>
            <a:endParaRPr lang="en-US" sz="1200" dirty="0">
              <a:solidFill>
                <a:srgbClr val="0070C0"/>
              </a:solidFill>
            </a:endParaRPr>
          </a:p>
        </p:txBody>
      </p:sp>
      <p:cxnSp>
        <p:nvCxnSpPr>
          <p:cNvPr id="10" name="Straight Connector 6">
            <a:extLst>
              <a:ext uri="{FF2B5EF4-FFF2-40B4-BE49-F238E27FC236}">
                <a16:creationId xmlns:a16="http://schemas.microsoft.com/office/drawing/2014/main" xmlns="" id="{C53A2399-A3CE-4193-B55D-47344A73D9A1}"/>
              </a:ext>
            </a:extLst>
          </p:cNvPr>
          <p:cNvCxnSpPr>
            <a:cxnSpLocks/>
          </p:cNvCxnSpPr>
          <p:nvPr userDrawn="1"/>
        </p:nvCxnSpPr>
        <p:spPr>
          <a:xfrm>
            <a:off x="600363" y="1043709"/>
            <a:ext cx="10991273" cy="0"/>
          </a:xfrm>
          <a:prstGeom prst="line">
            <a:avLst/>
          </a:prstGeom>
          <a:ln>
            <a:solidFill>
              <a:srgbClr val="FF3300"/>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xmlns="" id="{CAA78373-5AA5-43BA-9BDC-BE1697AD1B38}"/>
              </a:ext>
            </a:extLst>
          </p:cNvPr>
          <p:cNvSpPr txBox="1"/>
          <p:nvPr userDrawn="1"/>
        </p:nvSpPr>
        <p:spPr>
          <a:xfrm>
            <a:off x="838200" y="6369780"/>
            <a:ext cx="2993136" cy="276999"/>
          </a:xfrm>
          <a:prstGeom prst="rect">
            <a:avLst/>
          </a:prstGeom>
          <a:noFill/>
        </p:spPr>
        <p:txBody>
          <a:bodyPr wrap="square" rtlCol="0">
            <a:spAutoFit/>
          </a:bodyPr>
          <a:lstStyle/>
          <a:p>
            <a:r>
              <a:rPr lang="en-US" altLang="zh-CN" sz="1200" dirty="0">
                <a:solidFill>
                  <a:schemeClr val="tx2">
                    <a:lumMod val="75000"/>
                  </a:schemeClr>
                </a:solidFill>
                <a:hlinkClick r:id="rId14"/>
              </a:rPr>
              <a:t>www.aemcomponents.com</a:t>
            </a:r>
            <a:endParaRPr lang="en-US" altLang="zh-CN" sz="1200" dirty="0">
              <a:solidFill>
                <a:schemeClr val="tx2">
                  <a:lumMod val="75000"/>
                </a:schemeClr>
              </a:solidFill>
            </a:endParaRPr>
          </a:p>
        </p:txBody>
      </p:sp>
      <p:sp>
        <p:nvSpPr>
          <p:cNvPr id="4" name="Slide Number Placeholder 3">
            <a:extLst>
              <a:ext uri="{FF2B5EF4-FFF2-40B4-BE49-F238E27FC236}">
                <a16:creationId xmlns:a16="http://schemas.microsoft.com/office/drawing/2014/main" xmlns="" id="{A3451461-09C5-406B-AE20-5A2A416686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rgbClr val="0070C0"/>
                </a:solidFill>
              </a:defRPr>
            </a:lvl1pPr>
          </a:lstStyle>
          <a:p>
            <a:fld id="{6AE8ACD0-E946-484A-B50F-E97A58C49F36}" type="slidenum">
              <a:rPr lang="en-US" smtClean="0"/>
              <a:pPr/>
              <a:t>‹#›</a:t>
            </a:fld>
            <a:endParaRPr lang="en-US" dirty="0"/>
          </a:p>
        </p:txBody>
      </p:sp>
    </p:spTree>
    <p:extLst>
      <p:ext uri="{BB962C8B-B14F-4D97-AF65-F5344CB8AC3E}">
        <p14:creationId xmlns:p14="http://schemas.microsoft.com/office/powerpoint/2010/main" val="2756825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2" r:id="rId5"/>
    <p:sldLayoutId id="2147483653" r:id="rId6"/>
    <p:sldLayoutId id="2147483655" r:id="rId7"/>
    <p:sldLayoutId id="2147483656" r:id="rId8"/>
    <p:sldLayoutId id="2147483657" r:id="rId9"/>
    <p:sldLayoutId id="2147483658" r:id="rId10"/>
    <p:sldLayoutId id="2147483659" r:id="rId11"/>
  </p:sldLayoutIdLst>
  <p:transition spd="slow">
    <p:cover/>
  </p:transition>
  <p:hf hdr="0" dt="0"/>
  <p:txStyles>
    <p:titleStyle>
      <a:lvl1pPr algn="l" defTabSz="914400" rtl="0" eaLnBrk="1" latinLnBrk="0" hangingPunct="1">
        <a:lnSpc>
          <a:spcPct val="90000"/>
        </a:lnSpc>
        <a:spcBef>
          <a:spcPct val="0"/>
        </a:spcBef>
        <a:buNone/>
        <a:defRPr sz="4400" kern="1200">
          <a:solidFill>
            <a:srgbClr val="0070C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70C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70C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70C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70C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70C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FA27C1B5-043B-474E-A206-46FCF3E2E041}"/>
              </a:ext>
            </a:extLst>
          </p:cNvPr>
          <p:cNvSpPr>
            <a:spLocks noGrp="1"/>
          </p:cNvSpPr>
          <p:nvPr>
            <p:ph type="ctrTitle"/>
          </p:nvPr>
        </p:nvSpPr>
        <p:spPr/>
        <p:txBody>
          <a:bodyPr/>
          <a:lstStyle/>
          <a:p>
            <a:r>
              <a:rPr lang="zh-CN" altLang="en-US" dirty="0"/>
              <a:t>知识产权简介</a:t>
            </a:r>
            <a:endParaRPr lang="en-US" dirty="0"/>
          </a:p>
        </p:txBody>
      </p:sp>
      <p:sp>
        <p:nvSpPr>
          <p:cNvPr id="4" name="Footer Placeholder 3">
            <a:extLst>
              <a:ext uri="{FF2B5EF4-FFF2-40B4-BE49-F238E27FC236}">
                <a16:creationId xmlns:a16="http://schemas.microsoft.com/office/drawing/2014/main" xmlns="" id="{B6379CC3-3B6F-47F1-842C-7D1125A2753C}"/>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a16="http://schemas.microsoft.com/office/drawing/2014/main" xmlns="" id="{6860BC78-0080-4533-9451-1E2B57632B4C}"/>
              </a:ext>
            </a:extLst>
          </p:cNvPr>
          <p:cNvSpPr>
            <a:spLocks noGrp="1"/>
          </p:cNvSpPr>
          <p:nvPr>
            <p:ph type="sldNum" sz="quarter" idx="11"/>
          </p:nvPr>
        </p:nvSpPr>
        <p:spPr/>
        <p:txBody>
          <a:bodyPr/>
          <a:lstStyle/>
          <a:p>
            <a:fld id="{5743D965-4CCF-4E9C-8BD6-54DBFE7BBCE7}" type="slidenum">
              <a:rPr lang="zh-CN" altLang="en-US" smtClean="0"/>
              <a:pPr/>
              <a:t>1</a:t>
            </a:fld>
            <a:endParaRPr lang="zh-CN" altLang="en-US" dirty="0"/>
          </a:p>
        </p:txBody>
      </p:sp>
      <p:sp>
        <p:nvSpPr>
          <p:cNvPr id="2" name="矩形 1">
            <a:extLst>
              <a:ext uri="{FF2B5EF4-FFF2-40B4-BE49-F238E27FC236}">
                <a16:creationId xmlns:a16="http://schemas.microsoft.com/office/drawing/2014/main" xmlns="" id="{1738061B-18B7-4ADF-97EB-6B0F72E7AE3C}"/>
              </a:ext>
            </a:extLst>
          </p:cNvPr>
          <p:cNvSpPr/>
          <p:nvPr/>
        </p:nvSpPr>
        <p:spPr>
          <a:xfrm>
            <a:off x="7940267" y="483796"/>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
        <p:nvSpPr>
          <p:cNvPr id="8" name="Text Box 7"/>
          <p:cNvSpPr txBox="1">
            <a:spLocks noChangeArrowheads="1"/>
          </p:cNvSpPr>
          <p:nvPr/>
        </p:nvSpPr>
        <p:spPr bwMode="auto">
          <a:xfrm>
            <a:off x="6785013" y="4448274"/>
            <a:ext cx="4381500" cy="1000274"/>
          </a:xfrm>
          <a:prstGeom prst="rect">
            <a:avLst/>
          </a:prstGeom>
          <a:noFill/>
          <a:ln w="9525">
            <a:noFill/>
            <a:miter lim="800000"/>
            <a:headEnd/>
            <a:tailEnd/>
          </a:ln>
        </p:spPr>
        <p:txBody>
          <a:bodyPr>
            <a:spAutoFit/>
          </a:bodyPr>
          <a:lstStyle/>
          <a:p>
            <a:pPr algn="ctr">
              <a:spcBef>
                <a:spcPct val="50000"/>
              </a:spcBef>
            </a:pPr>
            <a:r>
              <a:rPr lang="en-US" altLang="zh-CN" sz="3200" b="1" dirty="0">
                <a:solidFill>
                  <a:schemeClr val="accent1"/>
                </a:solidFill>
                <a:latin typeface="Arial Black" pitchFamily="34" charset="0"/>
                <a:ea typeface="华文琥珀" pitchFamily="2" charset="-122"/>
              </a:rPr>
              <a:t>AEM</a:t>
            </a:r>
            <a:r>
              <a:rPr lang="zh-CN" altLang="en-US" sz="3200" dirty="0">
                <a:solidFill>
                  <a:schemeClr val="accent1"/>
                </a:solidFill>
                <a:latin typeface="华文琥珀" pitchFamily="2" charset="-122"/>
                <a:ea typeface="华文琥珀" pitchFamily="2" charset="-122"/>
              </a:rPr>
              <a:t>周末分享</a:t>
            </a:r>
          </a:p>
          <a:p>
            <a:pPr algn="r">
              <a:spcBef>
                <a:spcPct val="50000"/>
              </a:spcBef>
            </a:pPr>
            <a:r>
              <a:rPr lang="zh-CN" altLang="en-US" dirty="0">
                <a:solidFill>
                  <a:schemeClr val="accent1"/>
                </a:solidFill>
                <a:latin typeface="华文琥珀" pitchFamily="2" charset="-122"/>
                <a:ea typeface="华文琥珀" pitchFamily="2" charset="-122"/>
              </a:rPr>
              <a:t>第 </a:t>
            </a:r>
            <a:r>
              <a:rPr lang="en-US" altLang="zh-CN" dirty="0" smtClean="0">
                <a:solidFill>
                  <a:schemeClr val="accent1"/>
                </a:solidFill>
                <a:latin typeface="华文琥珀" pitchFamily="2" charset="-122"/>
                <a:ea typeface="华文琥珀" pitchFamily="2" charset="-122"/>
              </a:rPr>
              <a:t>340 </a:t>
            </a:r>
            <a:r>
              <a:rPr lang="zh-CN" altLang="en-US" dirty="0" smtClean="0">
                <a:solidFill>
                  <a:schemeClr val="accent1"/>
                </a:solidFill>
                <a:latin typeface="华文琥珀" pitchFamily="2" charset="-122"/>
                <a:ea typeface="华文琥珀" pitchFamily="2" charset="-122"/>
              </a:rPr>
              <a:t>期</a:t>
            </a:r>
            <a:endParaRPr lang="zh-CN" altLang="en-US" dirty="0">
              <a:solidFill>
                <a:schemeClr val="accent1"/>
              </a:solidFill>
              <a:latin typeface="华文琥珀" pitchFamily="2" charset="-122"/>
              <a:ea typeface="华文琥珀" pitchFamily="2" charset="-122"/>
            </a:endParaRPr>
          </a:p>
        </p:txBody>
      </p:sp>
    </p:spTree>
    <p:extLst>
      <p:ext uri="{BB962C8B-B14F-4D97-AF65-F5344CB8AC3E}">
        <p14:creationId xmlns:p14="http://schemas.microsoft.com/office/powerpoint/2010/main" val="386644245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FAB37E-38F1-4327-9DB7-C8A9E082A80A}"/>
              </a:ext>
            </a:extLst>
          </p:cNvPr>
          <p:cNvSpPr>
            <a:spLocks noGrp="1"/>
          </p:cNvSpPr>
          <p:nvPr>
            <p:ph type="title"/>
          </p:nvPr>
        </p:nvSpPr>
        <p:spPr>
          <a:xfrm>
            <a:off x="838200" y="1273299"/>
            <a:ext cx="8455152" cy="732025"/>
          </a:xfrm>
        </p:spPr>
        <p:txBody>
          <a:bodyPr/>
          <a:lstStyle/>
          <a:p>
            <a:r>
              <a:rPr lang="en-US" altLang="zh-CN" b="1" dirty="0">
                <a:latin typeface="华文楷体" panose="02010600040101010101" pitchFamily="2" charset="-122"/>
                <a:ea typeface="华文楷体" panose="02010600040101010101" pitchFamily="2" charset="-122"/>
              </a:rPr>
              <a:t>3 . 3</a:t>
            </a:r>
            <a:r>
              <a:rPr lang="zh-CN" altLang="en-US" b="1" dirty="0">
                <a:latin typeface="华文楷体" panose="02010600040101010101" pitchFamily="2" charset="-122"/>
                <a:ea typeface="华文楷体" panose="02010600040101010101" pitchFamily="2" charset="-122"/>
              </a:rPr>
              <a:t> 时间性</a:t>
            </a:r>
            <a:endParaRPr lang="en-US" dirty="0"/>
          </a:p>
        </p:txBody>
      </p:sp>
      <p:sp>
        <p:nvSpPr>
          <p:cNvPr id="3" name="Content Placeholder 2">
            <a:extLst>
              <a:ext uri="{FF2B5EF4-FFF2-40B4-BE49-F238E27FC236}">
                <a16:creationId xmlns:a16="http://schemas.microsoft.com/office/drawing/2014/main" xmlns="" id="{E9E19FEA-04D3-4742-8BE7-3D58D67A2C12}"/>
              </a:ext>
            </a:extLst>
          </p:cNvPr>
          <p:cNvSpPr>
            <a:spLocks noGrp="1"/>
          </p:cNvSpPr>
          <p:nvPr>
            <p:ph idx="1"/>
          </p:nvPr>
        </p:nvSpPr>
        <p:spPr>
          <a:xfrm>
            <a:off x="838200" y="2113004"/>
            <a:ext cx="10515600" cy="4006591"/>
          </a:xfrm>
        </p:spPr>
        <p:style>
          <a:lnRef idx="2">
            <a:schemeClr val="accent1"/>
          </a:lnRef>
          <a:fillRef idx="1">
            <a:schemeClr val="lt1"/>
          </a:fillRef>
          <a:effectRef idx="0">
            <a:schemeClr val="accent1"/>
          </a:effectRef>
          <a:fontRef idx="minor">
            <a:schemeClr val="dk1"/>
          </a:fontRef>
        </p:style>
        <p:txBody>
          <a:bodyPr>
            <a:normAutofit/>
          </a:bodyPr>
          <a:lstStyle/>
          <a:p>
            <a:pPr>
              <a:lnSpc>
                <a:spcPts val="3700"/>
              </a:lnSpc>
            </a:pPr>
            <a:r>
              <a:rPr lang="zh-CN" altLang="en-US" sz="2400" dirty="0">
                <a:latin typeface="华文楷体" panose="02010600040101010101" pitchFamily="2" charset="-122"/>
                <a:ea typeface="华文楷体" panose="02010600040101010101" pitchFamily="2" charset="-122"/>
              </a:rPr>
              <a:t>知识产权只在规定期限保护。 法律对各项权利的保护，都规定有一定的有效期，各国法律对保护期限的长短可能一致，也可能不完全相同 ，只有参加国际协定或进行国际申请时，才对某项权利有统一的保护期限。</a:t>
            </a:r>
            <a:endParaRPr lang="en-US" altLang="zh-CN" sz="2400" dirty="0">
              <a:latin typeface="华文楷体" panose="02010600040101010101" pitchFamily="2" charset="-122"/>
              <a:ea typeface="华文楷体" panose="02010600040101010101" pitchFamily="2" charset="-122"/>
            </a:endParaRPr>
          </a:p>
          <a:p>
            <a:pPr>
              <a:lnSpc>
                <a:spcPts val="3700"/>
              </a:lnSpc>
            </a:pPr>
            <a:endParaRPr lang="en-US" altLang="zh-CN" sz="2400" dirty="0">
              <a:latin typeface="华文楷体" panose="02010600040101010101" pitchFamily="2" charset="-122"/>
              <a:ea typeface="华文楷体" panose="02010600040101010101" pitchFamily="2" charset="-122"/>
            </a:endParaRPr>
          </a:p>
          <a:p>
            <a:pPr>
              <a:lnSpc>
                <a:spcPts val="3700"/>
              </a:lnSpc>
            </a:pPr>
            <a:r>
              <a:rPr lang="zh-CN" altLang="en-US" sz="2400" dirty="0">
                <a:latin typeface="华文楷体" panose="02010600040101010101" pitchFamily="2" charset="-122"/>
                <a:ea typeface="华文楷体" panose="02010600040101010101" pitchFamily="2" charset="-122"/>
              </a:rPr>
              <a:t>比如：中国发明专利权的期限为二十年，实用新型专利权和外观设计专利权的期限为十年，均自申请日起计算；中国注册商标的有效期为十年，自核准注册之日起计算。</a:t>
            </a:r>
            <a:endParaRPr lang="en-US" altLang="zh-CN" sz="2400" dirty="0">
              <a:latin typeface="华文楷体" panose="02010600040101010101" pitchFamily="2" charset="-122"/>
              <a:ea typeface="华文楷体" panose="02010600040101010101" pitchFamily="2" charset="-122"/>
            </a:endParaRPr>
          </a:p>
          <a:p>
            <a:pPr>
              <a:lnSpc>
                <a:spcPct val="150000"/>
              </a:lnSpc>
            </a:pPr>
            <a:endParaRPr lang="en-US" sz="2400" dirty="0">
              <a:latin typeface="华文楷体" panose="02010600040101010101" pitchFamily="2" charset="-122"/>
              <a:ea typeface="华文楷体" panose="02010600040101010101" pitchFamily="2" charset="-122"/>
            </a:endParaRPr>
          </a:p>
        </p:txBody>
      </p:sp>
      <p:sp>
        <p:nvSpPr>
          <p:cNvPr id="4" name="Footer Placeholder 3">
            <a:extLst>
              <a:ext uri="{FF2B5EF4-FFF2-40B4-BE49-F238E27FC236}">
                <a16:creationId xmlns:a16="http://schemas.microsoft.com/office/drawing/2014/main" xmlns=""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a16="http://schemas.microsoft.com/office/drawing/2014/main" xmlns="" id="{E49642F7-ED87-4639-8CD9-F26F4D7983F4}"/>
              </a:ext>
            </a:extLst>
          </p:cNvPr>
          <p:cNvSpPr>
            <a:spLocks noGrp="1"/>
          </p:cNvSpPr>
          <p:nvPr>
            <p:ph type="sldNum" sz="quarter" idx="11"/>
          </p:nvPr>
        </p:nvSpPr>
        <p:spPr/>
        <p:txBody>
          <a:bodyPr/>
          <a:lstStyle/>
          <a:p>
            <a:fld id="{5743D965-4CCF-4E9C-8BD6-54DBFE7BBCE7}" type="slidenum">
              <a:rPr lang="zh-CN" altLang="en-US" smtClean="0"/>
              <a:pPr/>
              <a:t>10</a:t>
            </a:fld>
            <a:endParaRPr lang="zh-CN" altLang="en-US" dirty="0"/>
          </a:p>
        </p:txBody>
      </p:sp>
      <p:sp>
        <p:nvSpPr>
          <p:cNvPr id="6" name="矩形 5">
            <a:extLst>
              <a:ext uri="{FF2B5EF4-FFF2-40B4-BE49-F238E27FC236}">
                <a16:creationId xmlns:a16="http://schemas.microsoft.com/office/drawing/2014/main" xmlns="" id="{1738061B-18B7-4ADF-97EB-6B0F72E7AE3C}"/>
              </a:ext>
            </a:extLst>
          </p:cNvPr>
          <p:cNvSpPr/>
          <p:nvPr/>
        </p:nvSpPr>
        <p:spPr>
          <a:xfrm>
            <a:off x="8094503" y="501227"/>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3810679427"/>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
          <p:cNvSpPr txBox="1">
            <a:spLocks noChangeArrowheads="1"/>
          </p:cNvSpPr>
          <p:nvPr/>
        </p:nvSpPr>
        <p:spPr bwMode="auto">
          <a:xfrm>
            <a:off x="1272745" y="2356953"/>
            <a:ext cx="6363731" cy="2123658"/>
          </a:xfrm>
          <a:prstGeom prst="rect">
            <a:avLst/>
          </a:prstGeom>
          <a:noFill/>
          <a:ln w="9525" algn="ctr">
            <a:noFill/>
            <a:miter lim="800000"/>
            <a:headEnd/>
            <a:tailEnd/>
          </a:ln>
        </p:spPr>
        <p:txBody>
          <a:bodyPr wrap="square">
            <a:spAutoFit/>
          </a:bodyPr>
          <a:lstStyle/>
          <a:p>
            <a:pPr algn="ctr">
              <a:spcBef>
                <a:spcPct val="50000"/>
              </a:spcBef>
            </a:pPr>
            <a:r>
              <a:rPr lang="en-US" altLang="zh-CN" sz="6000" dirty="0">
                <a:solidFill>
                  <a:srgbClr val="0070C0"/>
                </a:solidFill>
                <a:latin typeface="华文楷体" pitchFamily="2" charset="-122"/>
                <a:ea typeface="华文楷体" pitchFamily="2" charset="-122"/>
              </a:rPr>
              <a:t>   </a:t>
            </a:r>
            <a:r>
              <a:rPr lang="zh-CN" altLang="en-US" sz="5400" dirty="0">
                <a:solidFill>
                  <a:srgbClr val="0070C0"/>
                </a:solidFill>
                <a:latin typeface="华文楷体" pitchFamily="2" charset="-122"/>
                <a:ea typeface="华文楷体" pitchFamily="2" charset="-122"/>
              </a:rPr>
              <a:t>周末愉快！</a:t>
            </a:r>
          </a:p>
          <a:p>
            <a:pPr algn="ctr">
              <a:spcBef>
                <a:spcPct val="50000"/>
              </a:spcBef>
            </a:pPr>
            <a:r>
              <a:rPr lang="zh-CN" altLang="en-US" sz="2800" dirty="0">
                <a:solidFill>
                  <a:srgbClr val="0070C0"/>
                </a:solidFill>
                <a:latin typeface="华文楷体" pitchFamily="2" charset="-122"/>
                <a:ea typeface="华文楷体" pitchFamily="2" charset="-122"/>
              </a:rPr>
              <a:t>共创  共进  共赢  共享</a:t>
            </a:r>
            <a:endParaRPr lang="en-US" altLang="zh-CN" sz="2800" dirty="0">
              <a:solidFill>
                <a:srgbClr val="0070C0"/>
              </a:solidFill>
              <a:latin typeface="华文楷体" pitchFamily="2" charset="-122"/>
              <a:ea typeface="华文楷体" pitchFamily="2" charset="-122"/>
            </a:endParaRPr>
          </a:p>
          <a:p>
            <a:pPr algn="ctr">
              <a:spcBef>
                <a:spcPct val="50000"/>
              </a:spcBef>
            </a:pPr>
            <a:r>
              <a:rPr lang="en-US" altLang="zh-CN" sz="2000" dirty="0">
                <a:solidFill>
                  <a:srgbClr val="0070C0"/>
                </a:solidFill>
                <a:latin typeface="华文楷体" pitchFamily="2" charset="-122"/>
                <a:ea typeface="华文楷体" pitchFamily="2" charset="-122"/>
              </a:rPr>
              <a:t>AEM</a:t>
            </a:r>
            <a:r>
              <a:rPr lang="zh-CN" altLang="en-US" sz="2000" dirty="0">
                <a:solidFill>
                  <a:srgbClr val="0070C0"/>
                </a:solidFill>
                <a:latin typeface="华文楷体" pitchFamily="2" charset="-122"/>
                <a:ea typeface="华文楷体" pitchFamily="2" charset="-122"/>
              </a:rPr>
              <a:t>科技人力资源部</a:t>
            </a:r>
          </a:p>
        </p:txBody>
      </p:sp>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58349" y="2356953"/>
            <a:ext cx="2086465" cy="2077492"/>
          </a:xfrm>
          <a:prstGeom prst="rect">
            <a:avLst/>
          </a:prstGeom>
        </p:spPr>
      </p:pic>
      <p:sp>
        <p:nvSpPr>
          <p:cNvPr id="6" name="矩形 5">
            <a:extLst>
              <a:ext uri="{FF2B5EF4-FFF2-40B4-BE49-F238E27FC236}">
                <a16:creationId xmlns:a16="http://schemas.microsoft.com/office/drawing/2014/main" xmlns="" id="{1738061B-18B7-4ADF-97EB-6B0F72E7AE3C}"/>
              </a:ext>
            </a:extLst>
          </p:cNvPr>
          <p:cNvSpPr/>
          <p:nvPr/>
        </p:nvSpPr>
        <p:spPr>
          <a:xfrm>
            <a:off x="8094503" y="501227"/>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4167758058"/>
      </p:ext>
    </p:extLst>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FAB37E-38F1-4327-9DB7-C8A9E082A80A}"/>
              </a:ext>
            </a:extLst>
          </p:cNvPr>
          <p:cNvSpPr>
            <a:spLocks noGrp="1"/>
          </p:cNvSpPr>
          <p:nvPr>
            <p:ph type="title"/>
          </p:nvPr>
        </p:nvSpPr>
        <p:spPr>
          <a:xfrm>
            <a:off x="838200" y="1273299"/>
            <a:ext cx="8455152" cy="732025"/>
          </a:xfrm>
        </p:spPr>
        <p:txBody>
          <a:bodyPr/>
          <a:lstStyle/>
          <a:p>
            <a:r>
              <a:rPr lang="en-US" altLang="zh-CN" b="1" dirty="0">
                <a:latin typeface="华文楷体" panose="02010600040101010101" pitchFamily="2" charset="-122"/>
                <a:ea typeface="华文楷体" panose="02010600040101010101" pitchFamily="2" charset="-122"/>
              </a:rPr>
              <a:t>1</a:t>
            </a:r>
            <a:r>
              <a:rPr lang="zh-CN" altLang="en-US" b="1" dirty="0">
                <a:latin typeface="华文楷体" panose="02010600040101010101" pitchFamily="2" charset="-122"/>
                <a:ea typeface="华文楷体" panose="02010600040101010101" pitchFamily="2" charset="-122"/>
              </a:rPr>
              <a:t>、知识产权的概念</a:t>
            </a:r>
            <a:endParaRPr lang="en-US" dirty="0"/>
          </a:p>
        </p:txBody>
      </p:sp>
      <p:sp>
        <p:nvSpPr>
          <p:cNvPr id="3" name="Content Placeholder 2">
            <a:extLst>
              <a:ext uri="{FF2B5EF4-FFF2-40B4-BE49-F238E27FC236}">
                <a16:creationId xmlns:a16="http://schemas.microsoft.com/office/drawing/2014/main" xmlns="" id="{E9E19FEA-04D3-4742-8BE7-3D58D67A2C12}"/>
              </a:ext>
            </a:extLst>
          </p:cNvPr>
          <p:cNvSpPr>
            <a:spLocks noGrp="1"/>
          </p:cNvSpPr>
          <p:nvPr>
            <p:ph idx="1"/>
          </p:nvPr>
        </p:nvSpPr>
        <p:spPr>
          <a:xfrm>
            <a:off x="722453" y="2592730"/>
            <a:ext cx="10515600" cy="3136739"/>
          </a:xfrm>
        </p:spPr>
        <p:style>
          <a:lnRef idx="2">
            <a:schemeClr val="accent1"/>
          </a:lnRef>
          <a:fillRef idx="1">
            <a:schemeClr val="lt1"/>
          </a:fillRef>
          <a:effectRef idx="0">
            <a:schemeClr val="accent1"/>
          </a:effectRef>
          <a:fontRef idx="minor">
            <a:schemeClr val="dk1"/>
          </a:fontRef>
        </p:style>
        <p:txBody>
          <a:bodyPr/>
          <a:lstStyle/>
          <a:p>
            <a:pPr>
              <a:lnSpc>
                <a:spcPct val="150000"/>
              </a:lnSpc>
              <a:spcAft>
                <a:spcPct val="50000"/>
              </a:spcAft>
              <a:buFont typeface="Monotype Sorts" charset="2"/>
              <a:buNone/>
              <a:defRPr/>
            </a:pPr>
            <a:r>
              <a:rPr lang="zh-CN" altLang="en-US" dirty="0">
                <a:latin typeface="华文楷体" panose="02010600040101010101" pitchFamily="2" charset="-122"/>
                <a:ea typeface="华文楷体" panose="02010600040101010101" pitchFamily="2" charset="-122"/>
              </a:rPr>
              <a:t>   知识产权亦称智力成果权，是指人们就其智力劳动成果所依法享有的专有权利，通常是国家赋予创造者对其智力成果在一定时期内享有的专有权或独占权。</a:t>
            </a:r>
          </a:p>
          <a:p>
            <a:endParaRPr lang="en-US" dirty="0"/>
          </a:p>
        </p:txBody>
      </p:sp>
      <p:sp>
        <p:nvSpPr>
          <p:cNvPr id="4" name="Footer Placeholder 3">
            <a:extLst>
              <a:ext uri="{FF2B5EF4-FFF2-40B4-BE49-F238E27FC236}">
                <a16:creationId xmlns:a16="http://schemas.microsoft.com/office/drawing/2014/main" xmlns=""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a16="http://schemas.microsoft.com/office/drawing/2014/main" xmlns="" id="{E49642F7-ED87-4639-8CD9-F26F4D7983F4}"/>
              </a:ext>
            </a:extLst>
          </p:cNvPr>
          <p:cNvSpPr>
            <a:spLocks noGrp="1"/>
          </p:cNvSpPr>
          <p:nvPr>
            <p:ph type="sldNum" sz="quarter" idx="11"/>
          </p:nvPr>
        </p:nvSpPr>
        <p:spPr/>
        <p:txBody>
          <a:bodyPr/>
          <a:lstStyle/>
          <a:p>
            <a:fld id="{5743D965-4CCF-4E9C-8BD6-54DBFE7BBCE7}" type="slidenum">
              <a:rPr lang="zh-CN" altLang="en-US" smtClean="0"/>
              <a:pPr/>
              <a:t>2</a:t>
            </a:fld>
            <a:endParaRPr lang="zh-CN" altLang="en-US" dirty="0"/>
          </a:p>
        </p:txBody>
      </p:sp>
      <p:sp>
        <p:nvSpPr>
          <p:cNvPr id="6" name="矩形 5">
            <a:extLst>
              <a:ext uri="{FF2B5EF4-FFF2-40B4-BE49-F238E27FC236}">
                <a16:creationId xmlns:a16="http://schemas.microsoft.com/office/drawing/2014/main" xmlns="" id="{1738061B-18B7-4ADF-97EB-6B0F72E7AE3C}"/>
              </a:ext>
            </a:extLst>
          </p:cNvPr>
          <p:cNvSpPr/>
          <p:nvPr/>
        </p:nvSpPr>
        <p:spPr>
          <a:xfrm>
            <a:off x="8094503" y="501227"/>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4290644402"/>
      </p:ext>
    </p:extLst>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FAB37E-38F1-4327-9DB7-C8A9E082A80A}"/>
              </a:ext>
            </a:extLst>
          </p:cNvPr>
          <p:cNvSpPr>
            <a:spLocks noGrp="1"/>
          </p:cNvSpPr>
          <p:nvPr>
            <p:ph type="title"/>
          </p:nvPr>
        </p:nvSpPr>
        <p:spPr>
          <a:xfrm>
            <a:off x="838200" y="1273299"/>
            <a:ext cx="8455152" cy="732025"/>
          </a:xfrm>
        </p:spPr>
        <p:txBody>
          <a:bodyPr/>
          <a:lstStyle/>
          <a:p>
            <a:r>
              <a:rPr lang="en-US" altLang="zh-CN" dirty="0">
                <a:latin typeface="华文楷体" panose="02010600040101010101" pitchFamily="2" charset="-122"/>
                <a:ea typeface="华文楷体" panose="02010600040101010101" pitchFamily="2" charset="-122"/>
              </a:rPr>
              <a:t>2</a:t>
            </a:r>
            <a:r>
              <a:rPr lang="zh-CN" altLang="en-US" dirty="0">
                <a:latin typeface="华文楷体" panose="02010600040101010101" pitchFamily="2" charset="-122"/>
                <a:ea typeface="华文楷体" panose="02010600040101010101" pitchFamily="2" charset="-122"/>
              </a:rPr>
              <a:t>、知识产权的范围</a:t>
            </a:r>
            <a:endParaRPr lang="en-US" dirty="0"/>
          </a:p>
        </p:txBody>
      </p:sp>
      <p:pic>
        <p:nvPicPr>
          <p:cNvPr id="6" name="内容占位符 5">
            <a:extLst>
              <a:ext uri="{FF2B5EF4-FFF2-40B4-BE49-F238E27FC236}">
                <a16:creationId xmlns:a16="http://schemas.microsoft.com/office/drawing/2014/main" xmlns="" id="{5EB61AFA-B581-497D-A153-42A3DDFD4D46}"/>
              </a:ext>
            </a:extLst>
          </p:cNvPr>
          <p:cNvPicPr>
            <a:picLocks noGrp="1" noChangeAspect="1"/>
          </p:cNvPicPr>
          <p:nvPr>
            <p:ph idx="1"/>
          </p:nvPr>
        </p:nvPicPr>
        <p:blipFill>
          <a:blip r:embed="rId2"/>
          <a:stretch>
            <a:fillRect/>
          </a:stretch>
        </p:blipFill>
        <p:spPr>
          <a:xfrm>
            <a:off x="838200" y="2095500"/>
            <a:ext cx="9775785" cy="4081463"/>
          </a:xfrm>
          <a:prstGeom prst="rect">
            <a:avLst/>
          </a:prstGeom>
        </p:spPr>
      </p:pic>
      <p:sp>
        <p:nvSpPr>
          <p:cNvPr id="4" name="Footer Placeholder 3">
            <a:extLst>
              <a:ext uri="{FF2B5EF4-FFF2-40B4-BE49-F238E27FC236}">
                <a16:creationId xmlns:a16="http://schemas.microsoft.com/office/drawing/2014/main" xmlns=""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a16="http://schemas.microsoft.com/office/drawing/2014/main" xmlns="" id="{E49642F7-ED87-4639-8CD9-F26F4D7983F4}"/>
              </a:ext>
            </a:extLst>
          </p:cNvPr>
          <p:cNvSpPr>
            <a:spLocks noGrp="1"/>
          </p:cNvSpPr>
          <p:nvPr>
            <p:ph type="sldNum" sz="quarter" idx="11"/>
          </p:nvPr>
        </p:nvSpPr>
        <p:spPr/>
        <p:txBody>
          <a:bodyPr/>
          <a:lstStyle/>
          <a:p>
            <a:fld id="{5743D965-4CCF-4E9C-8BD6-54DBFE7BBCE7}" type="slidenum">
              <a:rPr lang="zh-CN" altLang="en-US" smtClean="0"/>
              <a:pPr/>
              <a:t>3</a:t>
            </a:fld>
            <a:endParaRPr lang="zh-CN" altLang="en-US" dirty="0"/>
          </a:p>
        </p:txBody>
      </p:sp>
      <p:sp>
        <p:nvSpPr>
          <p:cNvPr id="7" name="矩形 6">
            <a:extLst>
              <a:ext uri="{FF2B5EF4-FFF2-40B4-BE49-F238E27FC236}">
                <a16:creationId xmlns:a16="http://schemas.microsoft.com/office/drawing/2014/main" xmlns="" id="{1738061B-18B7-4ADF-97EB-6B0F72E7AE3C}"/>
              </a:ext>
            </a:extLst>
          </p:cNvPr>
          <p:cNvSpPr/>
          <p:nvPr/>
        </p:nvSpPr>
        <p:spPr>
          <a:xfrm>
            <a:off x="8094503" y="501227"/>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1378724168"/>
      </p:ext>
    </p:extLst>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FAB37E-38F1-4327-9DB7-C8A9E082A80A}"/>
              </a:ext>
            </a:extLst>
          </p:cNvPr>
          <p:cNvSpPr>
            <a:spLocks noGrp="1"/>
          </p:cNvSpPr>
          <p:nvPr>
            <p:ph type="title"/>
          </p:nvPr>
        </p:nvSpPr>
        <p:spPr>
          <a:xfrm>
            <a:off x="838200" y="1273300"/>
            <a:ext cx="8455152" cy="552638"/>
          </a:xfrm>
        </p:spPr>
        <p:txBody>
          <a:bodyPr>
            <a:normAutofit fontScale="90000"/>
          </a:bodyPr>
          <a:lstStyle/>
          <a:p>
            <a:r>
              <a:rPr lang="en-US" altLang="zh-CN" b="1" dirty="0">
                <a:latin typeface="华文楷体" panose="02010600040101010101" pitchFamily="2" charset="-122"/>
                <a:ea typeface="华文楷体" panose="02010600040101010101" pitchFamily="2" charset="-122"/>
              </a:rPr>
              <a:t>2 . 1. 1  </a:t>
            </a:r>
            <a:r>
              <a:rPr lang="zh-CN" altLang="en-US" b="1" dirty="0">
                <a:latin typeface="华文楷体" panose="02010600040101010101" pitchFamily="2" charset="-122"/>
                <a:ea typeface="华文楷体" panose="02010600040101010101" pitchFamily="2" charset="-122"/>
              </a:rPr>
              <a:t>工业产权之专利权</a:t>
            </a:r>
            <a:endParaRPr lang="en-US" dirty="0"/>
          </a:p>
        </p:txBody>
      </p:sp>
      <p:sp>
        <p:nvSpPr>
          <p:cNvPr id="3" name="Content Placeholder 2">
            <a:extLst>
              <a:ext uri="{FF2B5EF4-FFF2-40B4-BE49-F238E27FC236}">
                <a16:creationId xmlns:a16="http://schemas.microsoft.com/office/drawing/2014/main" xmlns="" id="{E9E19FEA-04D3-4742-8BE7-3D58D67A2C12}"/>
              </a:ext>
            </a:extLst>
          </p:cNvPr>
          <p:cNvSpPr>
            <a:spLocks noGrp="1"/>
          </p:cNvSpPr>
          <p:nvPr>
            <p:ph idx="1"/>
          </p:nvPr>
        </p:nvSpPr>
        <p:spPr>
          <a:xfrm>
            <a:off x="838200" y="2005324"/>
            <a:ext cx="10515600" cy="4171639"/>
          </a:xfrm>
        </p:spPr>
        <p:style>
          <a:lnRef idx="2">
            <a:schemeClr val="accent1"/>
          </a:lnRef>
          <a:fillRef idx="1">
            <a:schemeClr val="lt1"/>
          </a:fillRef>
          <a:effectRef idx="0">
            <a:schemeClr val="accent1"/>
          </a:effectRef>
          <a:fontRef idx="minor">
            <a:schemeClr val="dk1"/>
          </a:fontRef>
        </p:style>
        <p:txBody>
          <a:bodyPr>
            <a:normAutofit/>
          </a:bodyPr>
          <a:lstStyle/>
          <a:p>
            <a:pPr>
              <a:lnSpc>
                <a:spcPts val="3200"/>
              </a:lnSpc>
            </a:pPr>
            <a:r>
              <a:rPr lang="zh-CN" altLang="en-US" sz="2400" dirty="0">
                <a:latin typeface="华文楷体" panose="02010600040101010101" pitchFamily="2" charset="-122"/>
                <a:ea typeface="华文楷体" panose="02010600040101010101" pitchFamily="2" charset="-122"/>
              </a:rPr>
              <a:t>专利权是指一项发明创造向国家专利局提出专利申请，经依法审查合格后，向专利申请人授予的在规定时间内对该项发明创造享有的专有权。</a:t>
            </a:r>
            <a:endParaRPr lang="en-US" altLang="zh-CN" sz="2400" dirty="0">
              <a:latin typeface="华文楷体" panose="02010600040101010101" pitchFamily="2" charset="-122"/>
              <a:ea typeface="华文楷体" panose="02010600040101010101" pitchFamily="2" charset="-122"/>
            </a:endParaRPr>
          </a:p>
          <a:p>
            <a:pPr>
              <a:lnSpc>
                <a:spcPts val="3200"/>
              </a:lnSpc>
            </a:pPr>
            <a:r>
              <a:rPr lang="zh-CN" altLang="en-US" sz="2400" dirty="0">
                <a:latin typeface="华文楷体" panose="02010600040101010101" pitchFamily="2" charset="-122"/>
                <a:ea typeface="华文楷体" panose="02010600040101010101" pitchFamily="2" charset="-122"/>
              </a:rPr>
              <a:t>发明和实用新型专利被授予专利权后，专利权人对该项发明创造拥有独占权，任何单位和个人未经专利权人许可，都不得实施其专利，即不得为生产经营目的制造、使用、许诺销售、销售和进口其专利产品。</a:t>
            </a:r>
            <a:endParaRPr lang="en-US" altLang="zh-CN" sz="2400" dirty="0">
              <a:latin typeface="华文楷体" panose="02010600040101010101" pitchFamily="2" charset="-122"/>
              <a:ea typeface="华文楷体" panose="02010600040101010101" pitchFamily="2" charset="-122"/>
            </a:endParaRPr>
          </a:p>
          <a:p>
            <a:pPr>
              <a:lnSpc>
                <a:spcPts val="3200"/>
              </a:lnSpc>
            </a:pPr>
            <a:r>
              <a:rPr lang="zh-CN" altLang="en-US" sz="2400" dirty="0">
                <a:latin typeface="华文楷体" panose="02010600040101010101" pitchFamily="2" charset="-122"/>
                <a:ea typeface="华文楷体" panose="02010600040101010101" pitchFamily="2" charset="-122"/>
              </a:rPr>
              <a:t>外观设计专利权被授予后，任何单位和个人未经专利权人许可，都不得实施其专利，即不得为生产经营目的制造、销售和进口其专利产品。</a:t>
            </a:r>
            <a:endParaRPr lang="en-US" altLang="zh-CN" sz="2400" dirty="0">
              <a:latin typeface="华文楷体" panose="02010600040101010101" pitchFamily="2" charset="-122"/>
              <a:ea typeface="华文楷体" panose="02010600040101010101" pitchFamily="2" charset="-122"/>
            </a:endParaRPr>
          </a:p>
          <a:p>
            <a:pPr>
              <a:lnSpc>
                <a:spcPts val="3200"/>
              </a:lnSpc>
            </a:pPr>
            <a:r>
              <a:rPr lang="zh-CN" altLang="en-US" sz="2400" dirty="0">
                <a:latin typeface="华文楷体" panose="02010600040101010101" pitchFamily="2" charset="-122"/>
                <a:ea typeface="华文楷体" panose="02010600040101010101" pitchFamily="2" charset="-122"/>
              </a:rPr>
              <a:t>未经专利权人许可，实施其专利即侵犯其专利权</a:t>
            </a:r>
            <a:endParaRPr lang="en-US" sz="2400" dirty="0">
              <a:latin typeface="华文楷体" panose="02010600040101010101" pitchFamily="2" charset="-122"/>
              <a:ea typeface="华文楷体" panose="02010600040101010101" pitchFamily="2" charset="-122"/>
            </a:endParaRPr>
          </a:p>
        </p:txBody>
      </p:sp>
      <p:sp>
        <p:nvSpPr>
          <p:cNvPr id="4" name="Footer Placeholder 3">
            <a:extLst>
              <a:ext uri="{FF2B5EF4-FFF2-40B4-BE49-F238E27FC236}">
                <a16:creationId xmlns:a16="http://schemas.microsoft.com/office/drawing/2014/main" xmlns=""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a16="http://schemas.microsoft.com/office/drawing/2014/main" xmlns="" id="{E49642F7-ED87-4639-8CD9-F26F4D7983F4}"/>
              </a:ext>
            </a:extLst>
          </p:cNvPr>
          <p:cNvSpPr>
            <a:spLocks noGrp="1"/>
          </p:cNvSpPr>
          <p:nvPr>
            <p:ph type="sldNum" sz="quarter" idx="11"/>
          </p:nvPr>
        </p:nvSpPr>
        <p:spPr/>
        <p:txBody>
          <a:bodyPr/>
          <a:lstStyle/>
          <a:p>
            <a:fld id="{5743D965-4CCF-4E9C-8BD6-54DBFE7BBCE7}" type="slidenum">
              <a:rPr lang="zh-CN" altLang="en-US" smtClean="0"/>
              <a:pPr/>
              <a:t>4</a:t>
            </a:fld>
            <a:endParaRPr lang="zh-CN" altLang="en-US" dirty="0"/>
          </a:p>
        </p:txBody>
      </p:sp>
      <p:sp>
        <p:nvSpPr>
          <p:cNvPr id="6" name="矩形 5">
            <a:extLst>
              <a:ext uri="{FF2B5EF4-FFF2-40B4-BE49-F238E27FC236}">
                <a16:creationId xmlns:a16="http://schemas.microsoft.com/office/drawing/2014/main" xmlns="" id="{1738061B-18B7-4ADF-97EB-6B0F72E7AE3C}"/>
              </a:ext>
            </a:extLst>
          </p:cNvPr>
          <p:cNvSpPr/>
          <p:nvPr/>
        </p:nvSpPr>
        <p:spPr>
          <a:xfrm>
            <a:off x="8094503" y="501227"/>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581406204"/>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FAB37E-38F1-4327-9DB7-C8A9E082A80A}"/>
              </a:ext>
            </a:extLst>
          </p:cNvPr>
          <p:cNvSpPr>
            <a:spLocks noGrp="1"/>
          </p:cNvSpPr>
          <p:nvPr>
            <p:ph type="title"/>
          </p:nvPr>
        </p:nvSpPr>
        <p:spPr>
          <a:xfrm>
            <a:off x="838200" y="1273300"/>
            <a:ext cx="8455152" cy="552638"/>
          </a:xfrm>
        </p:spPr>
        <p:txBody>
          <a:bodyPr>
            <a:normAutofit fontScale="90000"/>
          </a:bodyPr>
          <a:lstStyle/>
          <a:p>
            <a:r>
              <a:rPr lang="en-US" altLang="zh-CN" b="1" dirty="0">
                <a:latin typeface="华文楷体" panose="02010600040101010101" pitchFamily="2" charset="-122"/>
                <a:ea typeface="华文楷体" panose="02010600040101010101" pitchFamily="2" charset="-122"/>
              </a:rPr>
              <a:t>2 . 1. 2  </a:t>
            </a:r>
            <a:r>
              <a:rPr lang="zh-CN" altLang="en-US" b="1" dirty="0">
                <a:latin typeface="华文楷体" panose="02010600040101010101" pitchFamily="2" charset="-122"/>
                <a:ea typeface="华文楷体" panose="02010600040101010101" pitchFamily="2" charset="-122"/>
              </a:rPr>
              <a:t>工业产权之商标权</a:t>
            </a:r>
            <a:endParaRPr lang="en-US" dirty="0"/>
          </a:p>
        </p:txBody>
      </p:sp>
      <p:sp>
        <p:nvSpPr>
          <p:cNvPr id="3" name="Content Placeholder 2">
            <a:extLst>
              <a:ext uri="{FF2B5EF4-FFF2-40B4-BE49-F238E27FC236}">
                <a16:creationId xmlns:a16="http://schemas.microsoft.com/office/drawing/2014/main" xmlns="" id="{E9E19FEA-04D3-4742-8BE7-3D58D67A2C12}"/>
              </a:ext>
            </a:extLst>
          </p:cNvPr>
          <p:cNvSpPr>
            <a:spLocks noGrp="1"/>
          </p:cNvSpPr>
          <p:nvPr>
            <p:ph idx="1"/>
          </p:nvPr>
        </p:nvSpPr>
        <p:spPr>
          <a:xfrm>
            <a:off x="838200" y="2005324"/>
            <a:ext cx="10515600" cy="4171639"/>
          </a:xfrm>
        </p:spPr>
        <p:style>
          <a:lnRef idx="2">
            <a:schemeClr val="accent1"/>
          </a:lnRef>
          <a:fillRef idx="1">
            <a:schemeClr val="lt1"/>
          </a:fillRef>
          <a:effectRef idx="0">
            <a:schemeClr val="accent1"/>
          </a:effectRef>
          <a:fontRef idx="minor">
            <a:schemeClr val="dk1"/>
          </a:fontRef>
        </p:style>
        <p:txBody>
          <a:bodyPr>
            <a:normAutofit lnSpcReduction="10000"/>
          </a:bodyPr>
          <a:lstStyle/>
          <a:p>
            <a:pPr>
              <a:lnSpc>
                <a:spcPct val="150000"/>
              </a:lnSpc>
            </a:pPr>
            <a:r>
              <a:rPr lang="zh-CN" altLang="en-US" sz="2400" dirty="0">
                <a:latin typeface="华文楷体" panose="02010600040101010101" pitchFamily="2" charset="-122"/>
                <a:ea typeface="华文楷体" panose="02010600040101010101" pitchFamily="2" charset="-122"/>
              </a:rPr>
              <a:t>商标权是指商标主管机关依法授予商标所有人对其申请商标受国家法律保护的专有权。</a:t>
            </a:r>
            <a:endParaRPr lang="en-US" altLang="zh-CN" sz="2400" dirty="0">
              <a:latin typeface="华文楷体" panose="02010600040101010101" pitchFamily="2" charset="-122"/>
              <a:ea typeface="华文楷体" panose="02010600040101010101" pitchFamily="2" charset="-122"/>
            </a:endParaRPr>
          </a:p>
          <a:p>
            <a:pPr>
              <a:lnSpc>
                <a:spcPct val="150000"/>
              </a:lnSpc>
            </a:pPr>
            <a:r>
              <a:rPr lang="zh-CN" altLang="en-US" sz="2400" dirty="0">
                <a:latin typeface="华文楷体" panose="02010600040101010101" pitchFamily="2" charset="-122"/>
                <a:ea typeface="华文楷体" panose="02010600040101010101" pitchFamily="2" charset="-122"/>
              </a:rPr>
              <a:t>商标是用以区别商品和服务不同来源的商业性标志，由文字、图形、字母、数字、三维标志、颜色组合和声音等，以及上述要素的组合构成。</a:t>
            </a:r>
            <a:endParaRPr lang="en-US" altLang="zh-CN" sz="2400" dirty="0">
              <a:latin typeface="华文楷体" panose="02010600040101010101" pitchFamily="2" charset="-122"/>
              <a:ea typeface="华文楷体" panose="02010600040101010101" pitchFamily="2" charset="-122"/>
            </a:endParaRPr>
          </a:p>
          <a:p>
            <a:pPr>
              <a:lnSpc>
                <a:spcPct val="150000"/>
              </a:lnSpc>
            </a:pPr>
            <a:r>
              <a:rPr lang="zh-CN" altLang="en-US" sz="2400" dirty="0">
                <a:latin typeface="华文楷体" panose="02010600040101010101" pitchFamily="2" charset="-122"/>
                <a:ea typeface="华文楷体" panose="02010600040101010101" pitchFamily="2" charset="-122"/>
              </a:rPr>
              <a:t>中国商标权的获得必须履行商标注册程序，而且实行申请在先原则。</a:t>
            </a:r>
            <a:endParaRPr lang="en-US" altLang="zh-CN" sz="2400" dirty="0">
              <a:latin typeface="华文楷体" panose="02010600040101010101" pitchFamily="2" charset="-122"/>
              <a:ea typeface="华文楷体" panose="02010600040101010101" pitchFamily="2" charset="-122"/>
            </a:endParaRPr>
          </a:p>
          <a:p>
            <a:pPr>
              <a:lnSpc>
                <a:spcPct val="150000"/>
              </a:lnSpc>
            </a:pPr>
            <a:r>
              <a:rPr lang="zh-CN" altLang="en-US" sz="2400" dirty="0">
                <a:latin typeface="华文楷体" panose="02010600040101010101" pitchFamily="2" charset="-122"/>
                <a:ea typeface="华文楷体" panose="02010600040101010101" pitchFamily="2" charset="-122"/>
              </a:rPr>
              <a:t>商标是产业活动中的一种识别标志，所以商标权的作用主要在于维护产业活动中的秩序，与专利权的不同作用主要在于促进产业的发展不同。</a:t>
            </a:r>
            <a:endParaRPr lang="en-US" sz="2600" dirty="0">
              <a:latin typeface="华文楷体" panose="02010600040101010101" pitchFamily="2" charset="-122"/>
              <a:ea typeface="华文楷体" panose="02010600040101010101" pitchFamily="2" charset="-122"/>
            </a:endParaRPr>
          </a:p>
        </p:txBody>
      </p:sp>
      <p:sp>
        <p:nvSpPr>
          <p:cNvPr id="4" name="Footer Placeholder 3">
            <a:extLst>
              <a:ext uri="{FF2B5EF4-FFF2-40B4-BE49-F238E27FC236}">
                <a16:creationId xmlns:a16="http://schemas.microsoft.com/office/drawing/2014/main" xmlns=""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a16="http://schemas.microsoft.com/office/drawing/2014/main" xmlns="" id="{E49642F7-ED87-4639-8CD9-F26F4D7983F4}"/>
              </a:ext>
            </a:extLst>
          </p:cNvPr>
          <p:cNvSpPr>
            <a:spLocks noGrp="1"/>
          </p:cNvSpPr>
          <p:nvPr>
            <p:ph type="sldNum" sz="quarter" idx="11"/>
          </p:nvPr>
        </p:nvSpPr>
        <p:spPr/>
        <p:txBody>
          <a:bodyPr/>
          <a:lstStyle/>
          <a:p>
            <a:fld id="{5743D965-4CCF-4E9C-8BD6-54DBFE7BBCE7}" type="slidenum">
              <a:rPr lang="zh-CN" altLang="en-US" smtClean="0"/>
              <a:pPr/>
              <a:t>5</a:t>
            </a:fld>
            <a:endParaRPr lang="zh-CN" altLang="en-US" dirty="0"/>
          </a:p>
        </p:txBody>
      </p:sp>
      <p:sp>
        <p:nvSpPr>
          <p:cNvPr id="6" name="矩形 5">
            <a:extLst>
              <a:ext uri="{FF2B5EF4-FFF2-40B4-BE49-F238E27FC236}">
                <a16:creationId xmlns:a16="http://schemas.microsoft.com/office/drawing/2014/main" xmlns="" id="{1738061B-18B7-4ADF-97EB-6B0F72E7AE3C}"/>
              </a:ext>
            </a:extLst>
          </p:cNvPr>
          <p:cNvSpPr/>
          <p:nvPr/>
        </p:nvSpPr>
        <p:spPr>
          <a:xfrm>
            <a:off x="8094503" y="501227"/>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998446505"/>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FAB37E-38F1-4327-9DB7-C8A9E082A80A}"/>
              </a:ext>
            </a:extLst>
          </p:cNvPr>
          <p:cNvSpPr>
            <a:spLocks noGrp="1"/>
          </p:cNvSpPr>
          <p:nvPr>
            <p:ph type="title"/>
          </p:nvPr>
        </p:nvSpPr>
        <p:spPr>
          <a:xfrm>
            <a:off x="838200" y="1273300"/>
            <a:ext cx="8455152" cy="552638"/>
          </a:xfrm>
        </p:spPr>
        <p:txBody>
          <a:bodyPr>
            <a:normAutofit fontScale="90000"/>
          </a:bodyPr>
          <a:lstStyle/>
          <a:p>
            <a:r>
              <a:rPr lang="en-US" altLang="zh-CN" b="1" dirty="0">
                <a:latin typeface="华文楷体" panose="02010600040101010101" pitchFamily="2" charset="-122"/>
                <a:ea typeface="华文楷体" panose="02010600040101010101" pitchFamily="2" charset="-122"/>
              </a:rPr>
              <a:t>2 . 2 </a:t>
            </a:r>
            <a:r>
              <a:rPr lang="zh-CN" altLang="en-US" b="1" dirty="0">
                <a:latin typeface="华文楷体" panose="02010600040101010101" pitchFamily="2" charset="-122"/>
                <a:ea typeface="华文楷体" panose="02010600040101010101" pitchFamily="2" charset="-122"/>
              </a:rPr>
              <a:t>著作权</a:t>
            </a:r>
            <a:endParaRPr lang="en-US" dirty="0"/>
          </a:p>
        </p:txBody>
      </p:sp>
      <p:sp>
        <p:nvSpPr>
          <p:cNvPr id="3" name="Content Placeholder 2">
            <a:extLst>
              <a:ext uri="{FF2B5EF4-FFF2-40B4-BE49-F238E27FC236}">
                <a16:creationId xmlns:a16="http://schemas.microsoft.com/office/drawing/2014/main" xmlns="" id="{E9E19FEA-04D3-4742-8BE7-3D58D67A2C12}"/>
              </a:ext>
            </a:extLst>
          </p:cNvPr>
          <p:cNvSpPr>
            <a:spLocks noGrp="1"/>
          </p:cNvSpPr>
          <p:nvPr>
            <p:ph idx="1"/>
          </p:nvPr>
        </p:nvSpPr>
        <p:spPr>
          <a:xfrm>
            <a:off x="838200" y="2005324"/>
            <a:ext cx="10515600" cy="4171639"/>
          </a:xfrm>
        </p:spPr>
        <p:style>
          <a:lnRef idx="2">
            <a:schemeClr val="accent1"/>
          </a:lnRef>
          <a:fillRef idx="1">
            <a:schemeClr val="lt1"/>
          </a:fillRef>
          <a:effectRef idx="0">
            <a:schemeClr val="accent1"/>
          </a:effectRef>
          <a:fontRef idx="minor">
            <a:schemeClr val="dk1"/>
          </a:fontRef>
        </p:style>
        <p:txBody>
          <a:bodyPr>
            <a:normAutofit/>
          </a:bodyPr>
          <a:lstStyle/>
          <a:p>
            <a:pPr>
              <a:lnSpc>
                <a:spcPct val="150000"/>
              </a:lnSpc>
            </a:pPr>
            <a:r>
              <a:rPr lang="zh-CN" altLang="en-US" sz="2400" dirty="0">
                <a:latin typeface="华文楷体" panose="02010600040101010101" pitchFamily="2" charset="-122"/>
                <a:ea typeface="华文楷体" panose="02010600040101010101" pitchFamily="2" charset="-122"/>
              </a:rPr>
              <a:t>著作权又称版权，是指自然人、法人或者其他组织对文学、艺术和科学作品依法享有的财产权利和精神权利的总称。主要包括著作权及与著作权有关的邻接权；通常我们说的知识产权主要是指计算机软件著作权和作品登记。</a:t>
            </a:r>
            <a:endParaRPr lang="en-US" altLang="zh-CN" sz="2400" dirty="0">
              <a:latin typeface="华文楷体" panose="02010600040101010101" pitchFamily="2" charset="-122"/>
              <a:ea typeface="华文楷体" panose="02010600040101010101" pitchFamily="2" charset="-122"/>
            </a:endParaRPr>
          </a:p>
          <a:p>
            <a:pPr>
              <a:lnSpc>
                <a:spcPct val="150000"/>
              </a:lnSpc>
            </a:pPr>
            <a:r>
              <a:rPr lang="zh-CN" altLang="en-US" sz="2400" dirty="0">
                <a:latin typeface="华文楷体" panose="02010600040101010101" pitchFamily="2" charset="-122"/>
                <a:ea typeface="华文楷体" panose="02010600040101010101" pitchFamily="2" charset="-122"/>
              </a:rPr>
              <a:t>著作权实行自愿登记，作品不论是否登记，作者或其他著作权人依法取得的著作权不受影响。实行作品自愿登记制度的目的在于维护作者或其他著作权人以及作品使用者的合法权益，有助于解决因著作权归属造成的著作权纠纷，并为解决著作权纠纷提供初步证据。</a:t>
            </a:r>
            <a:endParaRPr lang="en-US" sz="2400" dirty="0">
              <a:latin typeface="华文楷体" panose="02010600040101010101" pitchFamily="2" charset="-122"/>
              <a:ea typeface="华文楷体" panose="02010600040101010101" pitchFamily="2" charset="-122"/>
            </a:endParaRPr>
          </a:p>
        </p:txBody>
      </p:sp>
      <p:sp>
        <p:nvSpPr>
          <p:cNvPr id="4" name="Footer Placeholder 3">
            <a:extLst>
              <a:ext uri="{FF2B5EF4-FFF2-40B4-BE49-F238E27FC236}">
                <a16:creationId xmlns:a16="http://schemas.microsoft.com/office/drawing/2014/main" xmlns=""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a16="http://schemas.microsoft.com/office/drawing/2014/main" xmlns="" id="{E49642F7-ED87-4639-8CD9-F26F4D7983F4}"/>
              </a:ext>
            </a:extLst>
          </p:cNvPr>
          <p:cNvSpPr>
            <a:spLocks noGrp="1"/>
          </p:cNvSpPr>
          <p:nvPr>
            <p:ph type="sldNum" sz="quarter" idx="11"/>
          </p:nvPr>
        </p:nvSpPr>
        <p:spPr/>
        <p:txBody>
          <a:bodyPr/>
          <a:lstStyle/>
          <a:p>
            <a:fld id="{5743D965-4CCF-4E9C-8BD6-54DBFE7BBCE7}" type="slidenum">
              <a:rPr lang="zh-CN" altLang="en-US" smtClean="0"/>
              <a:pPr/>
              <a:t>6</a:t>
            </a:fld>
            <a:endParaRPr lang="zh-CN" altLang="en-US" dirty="0"/>
          </a:p>
        </p:txBody>
      </p:sp>
      <p:sp>
        <p:nvSpPr>
          <p:cNvPr id="6" name="矩形 5">
            <a:extLst>
              <a:ext uri="{FF2B5EF4-FFF2-40B4-BE49-F238E27FC236}">
                <a16:creationId xmlns:a16="http://schemas.microsoft.com/office/drawing/2014/main" xmlns="" id="{1738061B-18B7-4ADF-97EB-6B0F72E7AE3C}"/>
              </a:ext>
            </a:extLst>
          </p:cNvPr>
          <p:cNvSpPr/>
          <p:nvPr/>
        </p:nvSpPr>
        <p:spPr>
          <a:xfrm>
            <a:off x="8094503" y="501227"/>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888566075"/>
      </p:ext>
    </p:extLst>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FAB37E-38F1-4327-9DB7-C8A9E082A80A}"/>
              </a:ext>
            </a:extLst>
          </p:cNvPr>
          <p:cNvSpPr>
            <a:spLocks noGrp="1"/>
          </p:cNvSpPr>
          <p:nvPr>
            <p:ph type="title"/>
          </p:nvPr>
        </p:nvSpPr>
        <p:spPr>
          <a:xfrm>
            <a:off x="838200" y="1273299"/>
            <a:ext cx="8455152" cy="732025"/>
          </a:xfrm>
        </p:spPr>
        <p:txBody>
          <a:bodyPr/>
          <a:lstStyle/>
          <a:p>
            <a:r>
              <a:rPr lang="en-US" altLang="zh-CN" b="1" dirty="0">
                <a:latin typeface="华文楷体" panose="02010600040101010101" pitchFamily="2" charset="-122"/>
                <a:ea typeface="华文楷体" panose="02010600040101010101" pitchFamily="2" charset="-122"/>
              </a:rPr>
              <a:t>3</a:t>
            </a:r>
            <a:r>
              <a:rPr lang="zh-CN" altLang="en-US" b="1" dirty="0">
                <a:latin typeface="华文楷体" panose="02010600040101010101" pitchFamily="2" charset="-122"/>
                <a:ea typeface="华文楷体" panose="02010600040101010101" pitchFamily="2" charset="-122"/>
              </a:rPr>
              <a:t>、知识产权的法律特性</a:t>
            </a:r>
            <a:endParaRPr lang="en-US" dirty="0"/>
          </a:p>
        </p:txBody>
      </p:sp>
      <p:sp>
        <p:nvSpPr>
          <p:cNvPr id="3" name="Content Placeholder 2">
            <a:extLst>
              <a:ext uri="{FF2B5EF4-FFF2-40B4-BE49-F238E27FC236}">
                <a16:creationId xmlns:a16="http://schemas.microsoft.com/office/drawing/2014/main" xmlns="" id="{E9E19FEA-04D3-4742-8BE7-3D58D67A2C12}"/>
              </a:ext>
            </a:extLst>
          </p:cNvPr>
          <p:cNvSpPr>
            <a:spLocks noGrp="1"/>
          </p:cNvSpPr>
          <p:nvPr>
            <p:ph idx="1"/>
          </p:nvPr>
        </p:nvSpPr>
        <p:spPr>
          <a:xfrm>
            <a:off x="838200" y="2419109"/>
            <a:ext cx="10515600" cy="3757854"/>
          </a:xfrm>
        </p:spPr>
        <p:style>
          <a:lnRef idx="2">
            <a:schemeClr val="accent1"/>
          </a:lnRef>
          <a:fillRef idx="1">
            <a:schemeClr val="lt1"/>
          </a:fillRef>
          <a:effectRef idx="0">
            <a:schemeClr val="accent1"/>
          </a:effectRef>
          <a:fontRef idx="minor">
            <a:schemeClr val="dk1"/>
          </a:fontRef>
        </p:style>
        <p:txBody>
          <a:bodyPr/>
          <a:lstStyle/>
          <a:p>
            <a:pPr>
              <a:lnSpc>
                <a:spcPct val="200000"/>
              </a:lnSpc>
              <a:buFont typeface="Wingdings" panose="05000000000000000000" pitchFamily="2" charset="2"/>
              <a:buChar char="ü"/>
              <a:defRPr/>
            </a:pPr>
            <a:r>
              <a:rPr lang="zh-CN" altLang="en-US" dirty="0">
                <a:ea typeface="宋体" pitchFamily="2" charset="-122"/>
              </a:rPr>
              <a:t>专有性</a:t>
            </a:r>
            <a:r>
              <a:rPr lang="en-US" altLang="zh-CN" dirty="0">
                <a:ea typeface="宋体" pitchFamily="2" charset="-122"/>
              </a:rPr>
              <a:t>(</a:t>
            </a:r>
            <a:r>
              <a:rPr lang="zh-CN" altLang="en-US" dirty="0">
                <a:ea typeface="宋体" pitchFamily="2" charset="-122"/>
              </a:rPr>
              <a:t>独占性</a:t>
            </a:r>
            <a:r>
              <a:rPr lang="en-US" altLang="zh-CN" dirty="0">
                <a:ea typeface="宋体" pitchFamily="2" charset="-122"/>
              </a:rPr>
              <a:t>)</a:t>
            </a:r>
          </a:p>
          <a:p>
            <a:pPr>
              <a:lnSpc>
                <a:spcPct val="200000"/>
              </a:lnSpc>
              <a:buFont typeface="Wingdings" panose="05000000000000000000" pitchFamily="2" charset="2"/>
              <a:buChar char="ü"/>
              <a:defRPr/>
            </a:pPr>
            <a:r>
              <a:rPr lang="zh-CN" altLang="en-US" dirty="0">
                <a:ea typeface="宋体" pitchFamily="2" charset="-122"/>
              </a:rPr>
              <a:t>地域性</a:t>
            </a:r>
          </a:p>
          <a:p>
            <a:pPr>
              <a:lnSpc>
                <a:spcPct val="200000"/>
              </a:lnSpc>
              <a:buFont typeface="Wingdings" panose="05000000000000000000" pitchFamily="2" charset="2"/>
              <a:buChar char="ü"/>
              <a:defRPr/>
            </a:pPr>
            <a:r>
              <a:rPr lang="zh-CN" altLang="en-US" dirty="0">
                <a:ea typeface="宋体" pitchFamily="2" charset="-122"/>
              </a:rPr>
              <a:t>时间性</a:t>
            </a:r>
          </a:p>
          <a:p>
            <a:endParaRPr lang="en-US" dirty="0"/>
          </a:p>
        </p:txBody>
      </p:sp>
      <p:sp>
        <p:nvSpPr>
          <p:cNvPr id="4" name="Footer Placeholder 3">
            <a:extLst>
              <a:ext uri="{FF2B5EF4-FFF2-40B4-BE49-F238E27FC236}">
                <a16:creationId xmlns:a16="http://schemas.microsoft.com/office/drawing/2014/main" xmlns=""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a16="http://schemas.microsoft.com/office/drawing/2014/main" xmlns="" id="{E49642F7-ED87-4639-8CD9-F26F4D7983F4}"/>
              </a:ext>
            </a:extLst>
          </p:cNvPr>
          <p:cNvSpPr>
            <a:spLocks noGrp="1"/>
          </p:cNvSpPr>
          <p:nvPr>
            <p:ph type="sldNum" sz="quarter" idx="11"/>
          </p:nvPr>
        </p:nvSpPr>
        <p:spPr/>
        <p:txBody>
          <a:bodyPr/>
          <a:lstStyle/>
          <a:p>
            <a:fld id="{5743D965-4CCF-4E9C-8BD6-54DBFE7BBCE7}" type="slidenum">
              <a:rPr lang="zh-CN" altLang="en-US" smtClean="0"/>
              <a:pPr/>
              <a:t>7</a:t>
            </a:fld>
            <a:endParaRPr lang="zh-CN" altLang="en-US" dirty="0"/>
          </a:p>
        </p:txBody>
      </p:sp>
      <p:sp>
        <p:nvSpPr>
          <p:cNvPr id="6" name="矩形 5">
            <a:extLst>
              <a:ext uri="{FF2B5EF4-FFF2-40B4-BE49-F238E27FC236}">
                <a16:creationId xmlns:a16="http://schemas.microsoft.com/office/drawing/2014/main" xmlns="" id="{1738061B-18B7-4ADF-97EB-6B0F72E7AE3C}"/>
              </a:ext>
            </a:extLst>
          </p:cNvPr>
          <p:cNvSpPr/>
          <p:nvPr/>
        </p:nvSpPr>
        <p:spPr>
          <a:xfrm>
            <a:off x="8094503" y="501227"/>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3367083595"/>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FAB37E-38F1-4327-9DB7-C8A9E082A80A}"/>
              </a:ext>
            </a:extLst>
          </p:cNvPr>
          <p:cNvSpPr>
            <a:spLocks noGrp="1"/>
          </p:cNvSpPr>
          <p:nvPr>
            <p:ph type="title"/>
          </p:nvPr>
        </p:nvSpPr>
        <p:spPr>
          <a:xfrm>
            <a:off x="838200" y="1273299"/>
            <a:ext cx="8455152" cy="732025"/>
          </a:xfrm>
        </p:spPr>
        <p:txBody>
          <a:bodyPr/>
          <a:lstStyle/>
          <a:p>
            <a:r>
              <a:rPr lang="en-US" altLang="zh-CN" b="1" dirty="0">
                <a:latin typeface="华文楷体" panose="02010600040101010101" pitchFamily="2" charset="-122"/>
                <a:ea typeface="华文楷体" panose="02010600040101010101" pitchFamily="2" charset="-122"/>
              </a:rPr>
              <a:t>3 . 1</a:t>
            </a:r>
            <a:r>
              <a:rPr lang="zh-CN" altLang="en-US" b="1" dirty="0">
                <a:latin typeface="华文楷体" panose="02010600040101010101" pitchFamily="2" charset="-122"/>
                <a:ea typeface="华文楷体" panose="02010600040101010101" pitchFamily="2" charset="-122"/>
              </a:rPr>
              <a:t> 专有性</a:t>
            </a:r>
            <a:endParaRPr lang="en-US" dirty="0"/>
          </a:p>
        </p:txBody>
      </p:sp>
      <p:sp>
        <p:nvSpPr>
          <p:cNvPr id="3" name="Content Placeholder 2">
            <a:extLst>
              <a:ext uri="{FF2B5EF4-FFF2-40B4-BE49-F238E27FC236}">
                <a16:creationId xmlns:a16="http://schemas.microsoft.com/office/drawing/2014/main" xmlns="" id="{E9E19FEA-04D3-4742-8BE7-3D58D67A2C12}"/>
              </a:ext>
            </a:extLst>
          </p:cNvPr>
          <p:cNvSpPr>
            <a:spLocks noGrp="1"/>
          </p:cNvSpPr>
          <p:nvPr>
            <p:ph idx="1"/>
          </p:nvPr>
        </p:nvSpPr>
        <p:spPr>
          <a:xfrm>
            <a:off x="838200" y="2187616"/>
            <a:ext cx="10515600" cy="3877518"/>
          </a:xfrm>
        </p:spPr>
        <p:style>
          <a:lnRef idx="2">
            <a:schemeClr val="accent1"/>
          </a:lnRef>
          <a:fillRef idx="1">
            <a:schemeClr val="lt1"/>
          </a:fillRef>
          <a:effectRef idx="0">
            <a:schemeClr val="accent1"/>
          </a:effectRef>
          <a:fontRef idx="minor">
            <a:schemeClr val="dk1"/>
          </a:fontRef>
        </p:style>
        <p:txBody>
          <a:bodyPr>
            <a:normAutofit/>
          </a:bodyPr>
          <a:lstStyle/>
          <a:p>
            <a:pPr>
              <a:lnSpc>
                <a:spcPct val="150000"/>
              </a:lnSpc>
            </a:pPr>
            <a:r>
              <a:rPr lang="zh-CN" altLang="en-US" sz="2400" dirty="0">
                <a:latin typeface="华文楷体" panose="02010600040101010101" pitchFamily="2" charset="-122"/>
                <a:ea typeface="华文楷体" panose="02010600040101010101" pitchFamily="2" charset="-122"/>
              </a:rPr>
              <a:t>知识产权为权利人所独占，权利人垄断这种专有权利受到严格保护，不受他人侵犯，没有法律规定或未经权利人许可，任何人不得享有或使用该项权利。只有通过“强制许可”，“征用”等法律程序，才能变更权利人的专有权。</a:t>
            </a:r>
            <a:endParaRPr lang="en-US" altLang="zh-CN" sz="2400" dirty="0">
              <a:latin typeface="华文楷体" panose="02010600040101010101" pitchFamily="2" charset="-122"/>
              <a:ea typeface="华文楷体" panose="02010600040101010101" pitchFamily="2" charset="-122"/>
            </a:endParaRPr>
          </a:p>
          <a:p>
            <a:pPr>
              <a:lnSpc>
                <a:spcPct val="100000"/>
              </a:lnSpc>
            </a:pPr>
            <a:endParaRPr lang="en-US" altLang="zh-CN" sz="2400" dirty="0">
              <a:latin typeface="华文楷体" panose="02010600040101010101" pitchFamily="2" charset="-122"/>
              <a:ea typeface="华文楷体" panose="02010600040101010101" pitchFamily="2" charset="-122"/>
            </a:endParaRPr>
          </a:p>
          <a:p>
            <a:pPr>
              <a:lnSpc>
                <a:spcPct val="100000"/>
              </a:lnSpc>
            </a:pPr>
            <a:r>
              <a:rPr lang="zh-CN" altLang="en-US" sz="2400" dirty="0">
                <a:latin typeface="华文楷体" panose="02010600040101010101" pitchFamily="2" charset="-122"/>
                <a:ea typeface="华文楷体" panose="02010600040101010101" pitchFamily="2" charset="-122"/>
              </a:rPr>
              <a:t>对同一项知识产权，不允许有两个或两个以上同一属性的知识产权并存。</a:t>
            </a:r>
            <a:endParaRPr lang="en-US" altLang="zh-CN" sz="2400" dirty="0">
              <a:latin typeface="华文楷体" panose="02010600040101010101" pitchFamily="2" charset="-122"/>
              <a:ea typeface="华文楷体" panose="02010600040101010101" pitchFamily="2" charset="-122"/>
            </a:endParaRPr>
          </a:p>
          <a:p>
            <a:pPr>
              <a:lnSpc>
                <a:spcPct val="100000"/>
              </a:lnSpc>
            </a:pPr>
            <a:endParaRPr lang="en-US" altLang="zh-CN" sz="2400" dirty="0">
              <a:latin typeface="华文楷体" panose="02010600040101010101" pitchFamily="2" charset="-122"/>
              <a:ea typeface="华文楷体" panose="02010600040101010101" pitchFamily="2" charset="-122"/>
            </a:endParaRPr>
          </a:p>
          <a:p>
            <a:pPr>
              <a:lnSpc>
                <a:spcPct val="100000"/>
              </a:lnSpc>
            </a:pPr>
            <a:r>
              <a:rPr lang="zh-CN" altLang="en-US" sz="2400" dirty="0">
                <a:latin typeface="华文楷体" panose="02010600040101010101" pitchFamily="2" charset="-122"/>
                <a:ea typeface="华文楷体" panose="02010600040101010101" pitchFamily="2" charset="-122"/>
              </a:rPr>
              <a:t>知识产权是一种绝对权和对世权，有别于债权。 </a:t>
            </a:r>
            <a:endParaRPr lang="en-US" sz="2400" dirty="0">
              <a:latin typeface="华文楷体" panose="02010600040101010101" pitchFamily="2" charset="-122"/>
              <a:ea typeface="华文楷体" panose="02010600040101010101" pitchFamily="2" charset="-122"/>
            </a:endParaRPr>
          </a:p>
        </p:txBody>
      </p:sp>
      <p:sp>
        <p:nvSpPr>
          <p:cNvPr id="4" name="Footer Placeholder 3">
            <a:extLst>
              <a:ext uri="{FF2B5EF4-FFF2-40B4-BE49-F238E27FC236}">
                <a16:creationId xmlns:a16="http://schemas.microsoft.com/office/drawing/2014/main" xmlns=""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a16="http://schemas.microsoft.com/office/drawing/2014/main" xmlns="" id="{E49642F7-ED87-4639-8CD9-F26F4D7983F4}"/>
              </a:ext>
            </a:extLst>
          </p:cNvPr>
          <p:cNvSpPr>
            <a:spLocks noGrp="1"/>
          </p:cNvSpPr>
          <p:nvPr>
            <p:ph type="sldNum" sz="quarter" idx="11"/>
          </p:nvPr>
        </p:nvSpPr>
        <p:spPr/>
        <p:txBody>
          <a:bodyPr/>
          <a:lstStyle/>
          <a:p>
            <a:fld id="{5743D965-4CCF-4E9C-8BD6-54DBFE7BBCE7}" type="slidenum">
              <a:rPr lang="zh-CN" altLang="en-US" smtClean="0"/>
              <a:pPr/>
              <a:t>8</a:t>
            </a:fld>
            <a:endParaRPr lang="zh-CN" altLang="en-US" dirty="0"/>
          </a:p>
        </p:txBody>
      </p:sp>
      <p:sp>
        <p:nvSpPr>
          <p:cNvPr id="6" name="矩形 5">
            <a:extLst>
              <a:ext uri="{FF2B5EF4-FFF2-40B4-BE49-F238E27FC236}">
                <a16:creationId xmlns:a16="http://schemas.microsoft.com/office/drawing/2014/main" xmlns="" id="{1738061B-18B7-4ADF-97EB-6B0F72E7AE3C}"/>
              </a:ext>
            </a:extLst>
          </p:cNvPr>
          <p:cNvSpPr/>
          <p:nvPr/>
        </p:nvSpPr>
        <p:spPr>
          <a:xfrm>
            <a:off x="8094503" y="501227"/>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800789896"/>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FAB37E-38F1-4327-9DB7-C8A9E082A80A}"/>
              </a:ext>
            </a:extLst>
          </p:cNvPr>
          <p:cNvSpPr>
            <a:spLocks noGrp="1"/>
          </p:cNvSpPr>
          <p:nvPr>
            <p:ph type="title"/>
          </p:nvPr>
        </p:nvSpPr>
        <p:spPr>
          <a:xfrm>
            <a:off x="838200" y="1273299"/>
            <a:ext cx="8455152" cy="732025"/>
          </a:xfrm>
        </p:spPr>
        <p:txBody>
          <a:bodyPr/>
          <a:lstStyle/>
          <a:p>
            <a:r>
              <a:rPr lang="en-US" altLang="zh-CN" b="1" dirty="0">
                <a:latin typeface="华文楷体" panose="02010600040101010101" pitchFamily="2" charset="-122"/>
                <a:ea typeface="华文楷体" panose="02010600040101010101" pitchFamily="2" charset="-122"/>
              </a:rPr>
              <a:t>3 . 2</a:t>
            </a:r>
            <a:r>
              <a:rPr lang="zh-CN" altLang="en-US" b="1" dirty="0">
                <a:latin typeface="华文楷体" panose="02010600040101010101" pitchFamily="2" charset="-122"/>
                <a:ea typeface="华文楷体" panose="02010600040101010101" pitchFamily="2" charset="-122"/>
              </a:rPr>
              <a:t> 地域性</a:t>
            </a:r>
            <a:endParaRPr lang="en-US" dirty="0"/>
          </a:p>
        </p:txBody>
      </p:sp>
      <p:sp>
        <p:nvSpPr>
          <p:cNvPr id="3" name="Content Placeholder 2">
            <a:extLst>
              <a:ext uri="{FF2B5EF4-FFF2-40B4-BE49-F238E27FC236}">
                <a16:creationId xmlns:a16="http://schemas.microsoft.com/office/drawing/2014/main" xmlns="" id="{E9E19FEA-04D3-4742-8BE7-3D58D67A2C12}"/>
              </a:ext>
            </a:extLst>
          </p:cNvPr>
          <p:cNvSpPr>
            <a:spLocks noGrp="1"/>
          </p:cNvSpPr>
          <p:nvPr>
            <p:ph idx="1"/>
          </p:nvPr>
        </p:nvSpPr>
        <p:spPr>
          <a:xfrm>
            <a:off x="838200" y="2335426"/>
            <a:ext cx="10515600" cy="3729707"/>
          </a:xfrm>
        </p:spPr>
        <p:style>
          <a:lnRef idx="2">
            <a:schemeClr val="accent1"/>
          </a:lnRef>
          <a:fillRef idx="1">
            <a:schemeClr val="lt1"/>
          </a:fillRef>
          <a:effectRef idx="0">
            <a:schemeClr val="accent1"/>
          </a:effectRef>
          <a:fontRef idx="minor">
            <a:schemeClr val="dk1"/>
          </a:fontRef>
        </p:style>
        <p:txBody>
          <a:bodyPr>
            <a:normAutofit/>
          </a:bodyPr>
          <a:lstStyle/>
          <a:p>
            <a:pPr>
              <a:lnSpc>
                <a:spcPct val="150000"/>
              </a:lnSpc>
            </a:pPr>
            <a:r>
              <a:rPr lang="zh-CN" altLang="en-US" sz="2400" dirty="0">
                <a:latin typeface="华文楷体" panose="02010600040101010101" pitchFamily="2" charset="-122"/>
                <a:ea typeface="华文楷体" panose="02010600040101010101" pitchFamily="2" charset="-122"/>
              </a:rPr>
              <a:t>知识产权的地域性是指其只在所确认和保护的地域内有效；并且只能在该地域范围内发生法律效力受法律保护。</a:t>
            </a:r>
            <a:endParaRPr lang="en-US" altLang="zh-CN" sz="2400" dirty="0">
              <a:latin typeface="华文楷体" panose="02010600040101010101" pitchFamily="2" charset="-122"/>
              <a:ea typeface="华文楷体" panose="02010600040101010101" pitchFamily="2" charset="-122"/>
            </a:endParaRPr>
          </a:p>
          <a:p>
            <a:pPr>
              <a:lnSpc>
                <a:spcPct val="150000"/>
              </a:lnSpc>
            </a:pPr>
            <a:endParaRPr lang="en-US" altLang="zh-CN" sz="2400" dirty="0">
              <a:latin typeface="华文楷体" panose="02010600040101010101" pitchFamily="2" charset="-122"/>
              <a:ea typeface="华文楷体" panose="02010600040101010101" pitchFamily="2" charset="-122"/>
            </a:endParaRPr>
          </a:p>
          <a:p>
            <a:pPr>
              <a:lnSpc>
                <a:spcPct val="150000"/>
              </a:lnSpc>
            </a:pPr>
            <a:r>
              <a:rPr lang="zh-CN" altLang="en-US" sz="2400" dirty="0">
                <a:latin typeface="华文楷体" panose="02010600040101010101" pitchFamily="2" charset="-122"/>
                <a:ea typeface="华文楷体" panose="02010600040101010101" pitchFamily="2" charset="-122"/>
              </a:rPr>
              <a:t>即除签有国际公约或双边互惠协定外，经一国法律所保护的某项权利只在该国范围内发生法律效力。</a:t>
            </a:r>
            <a:endParaRPr lang="en-US" altLang="zh-CN" sz="2400" dirty="0">
              <a:latin typeface="华文楷体" panose="02010600040101010101" pitchFamily="2" charset="-122"/>
              <a:ea typeface="华文楷体" panose="02010600040101010101" pitchFamily="2" charset="-122"/>
            </a:endParaRPr>
          </a:p>
        </p:txBody>
      </p:sp>
      <p:sp>
        <p:nvSpPr>
          <p:cNvPr id="4" name="Footer Placeholder 3">
            <a:extLst>
              <a:ext uri="{FF2B5EF4-FFF2-40B4-BE49-F238E27FC236}">
                <a16:creationId xmlns:a16="http://schemas.microsoft.com/office/drawing/2014/main" xmlns=""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a16="http://schemas.microsoft.com/office/drawing/2014/main" xmlns="" id="{E49642F7-ED87-4639-8CD9-F26F4D7983F4}"/>
              </a:ext>
            </a:extLst>
          </p:cNvPr>
          <p:cNvSpPr>
            <a:spLocks noGrp="1"/>
          </p:cNvSpPr>
          <p:nvPr>
            <p:ph type="sldNum" sz="quarter" idx="11"/>
          </p:nvPr>
        </p:nvSpPr>
        <p:spPr/>
        <p:txBody>
          <a:bodyPr/>
          <a:lstStyle/>
          <a:p>
            <a:fld id="{5743D965-4CCF-4E9C-8BD6-54DBFE7BBCE7}" type="slidenum">
              <a:rPr lang="zh-CN" altLang="en-US" smtClean="0"/>
              <a:pPr/>
              <a:t>9</a:t>
            </a:fld>
            <a:endParaRPr lang="zh-CN" altLang="en-US" dirty="0"/>
          </a:p>
        </p:txBody>
      </p:sp>
      <p:sp>
        <p:nvSpPr>
          <p:cNvPr id="6" name="矩形 5">
            <a:extLst>
              <a:ext uri="{FF2B5EF4-FFF2-40B4-BE49-F238E27FC236}">
                <a16:creationId xmlns:a16="http://schemas.microsoft.com/office/drawing/2014/main" xmlns="" id="{1738061B-18B7-4ADF-97EB-6B0F72E7AE3C}"/>
              </a:ext>
            </a:extLst>
          </p:cNvPr>
          <p:cNvSpPr/>
          <p:nvPr/>
        </p:nvSpPr>
        <p:spPr>
          <a:xfrm>
            <a:off x="8094503" y="501227"/>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1277771397"/>
      </p:ext>
    </p:extLst>
  </p:cSld>
  <p:clrMapOvr>
    <a:masterClrMapping/>
  </p:clrMapOvr>
  <p:transition spd="slow">
    <p:cover/>
  </p:transition>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EM PPT Template-CopyRight-2018" id="{55F53621-B05B-4DBF-99FD-245A694903E8}" vid="{743709B7-F8AB-49D0-B9A7-FEDD3F326C9C}"/>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知识产权简介（二）</Template>
  <TotalTime>144</TotalTime>
  <Words>887</Words>
  <Application>Microsoft Office PowerPoint</Application>
  <PresentationFormat>宽屏</PresentationFormat>
  <Paragraphs>71</Paragraphs>
  <Slides>11</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11</vt:i4>
      </vt:variant>
    </vt:vector>
  </HeadingPairs>
  <TitlesOfParts>
    <vt:vector size="24" baseType="lpstr">
      <vt:lpstr>Monotype Sorts</vt:lpstr>
      <vt:lpstr>等线</vt:lpstr>
      <vt:lpstr>等线 Light</vt:lpstr>
      <vt:lpstr>华文琥珀</vt:lpstr>
      <vt:lpstr>华文楷体</vt:lpstr>
      <vt:lpstr>宋体</vt:lpstr>
      <vt:lpstr>Arial</vt:lpstr>
      <vt:lpstr>Arial Black</vt:lpstr>
      <vt:lpstr>Calibri</vt:lpstr>
      <vt:lpstr>Calibri Light</vt:lpstr>
      <vt:lpstr>Times New Roman</vt:lpstr>
      <vt:lpstr>Wingdings</vt:lpstr>
      <vt:lpstr>Office 主题</vt:lpstr>
      <vt:lpstr>知识产权简介</vt:lpstr>
      <vt:lpstr>1、知识产权的概念</vt:lpstr>
      <vt:lpstr>2、知识产权的范围</vt:lpstr>
      <vt:lpstr>2 . 1. 1  工业产权之专利权</vt:lpstr>
      <vt:lpstr>2 . 1. 2  工业产权之商标权</vt:lpstr>
      <vt:lpstr>2 . 2 著作权</vt:lpstr>
      <vt:lpstr>3、知识产权的法律特性</vt:lpstr>
      <vt:lpstr>3 . 1 专有性</vt:lpstr>
      <vt:lpstr>3 . 2 地域性</vt:lpstr>
      <vt:lpstr>3 . 3 时间性</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知识产权简介（二）</dc:title>
  <dc:creator>PD-Tan Ying</dc:creator>
  <cp:lastModifiedBy>HR-Yan Jing</cp:lastModifiedBy>
  <cp:revision>34</cp:revision>
  <dcterms:created xsi:type="dcterms:W3CDTF">2018-11-28T00:56:40Z</dcterms:created>
  <dcterms:modified xsi:type="dcterms:W3CDTF">2018-11-30T05:28:31Z</dcterms:modified>
</cp:coreProperties>
</file>