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0" r:id="rId4"/>
    <p:sldId id="259" r:id="rId5"/>
    <p:sldId id="258" r:id="rId6"/>
    <p:sldId id="257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9" autoAdjust="0"/>
    <p:restoredTop sz="94660"/>
  </p:normalViewPr>
  <p:slideViewPr>
    <p:cSldViewPr snapToGrid="0">
      <p:cViewPr varScale="1">
        <p:scale>
          <a:sx n="92" d="100"/>
          <a:sy n="92" d="100"/>
        </p:scale>
        <p:origin x="96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CC222-5647-4EDE-BE7C-1C727D9CF3A3}" type="datetimeFigureOut">
              <a:rPr lang="zh-CN" altLang="en-US" smtClean="0"/>
              <a:t>2018-11-23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FB6BC-22F9-48F5-B713-A8EED5D9D56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22950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CC222-5647-4EDE-BE7C-1C727D9CF3A3}" type="datetimeFigureOut">
              <a:rPr lang="zh-CN" altLang="en-US" smtClean="0"/>
              <a:t>2018-11-23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FB6BC-22F9-48F5-B713-A8EED5D9D56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03942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CC222-5647-4EDE-BE7C-1C727D9CF3A3}" type="datetimeFigureOut">
              <a:rPr lang="zh-CN" altLang="en-US" smtClean="0"/>
              <a:t>2018-11-23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FB6BC-22F9-48F5-B713-A8EED5D9D56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0511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CC222-5647-4EDE-BE7C-1C727D9CF3A3}" type="datetimeFigureOut">
              <a:rPr lang="zh-CN" altLang="en-US" smtClean="0"/>
              <a:t>2018-11-23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FB6BC-22F9-48F5-B713-A8EED5D9D56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8332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CC222-5647-4EDE-BE7C-1C727D9CF3A3}" type="datetimeFigureOut">
              <a:rPr lang="zh-CN" altLang="en-US" smtClean="0"/>
              <a:t>2018-11-23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FB6BC-22F9-48F5-B713-A8EED5D9D56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79539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CC222-5647-4EDE-BE7C-1C727D9CF3A3}" type="datetimeFigureOut">
              <a:rPr lang="zh-CN" altLang="en-US" smtClean="0"/>
              <a:t>2018-11-23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FB6BC-22F9-48F5-B713-A8EED5D9D56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9653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CC222-5647-4EDE-BE7C-1C727D9CF3A3}" type="datetimeFigureOut">
              <a:rPr lang="zh-CN" altLang="en-US" smtClean="0"/>
              <a:t>2018-11-23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FB6BC-22F9-48F5-B713-A8EED5D9D56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94704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CC222-5647-4EDE-BE7C-1C727D9CF3A3}" type="datetimeFigureOut">
              <a:rPr lang="zh-CN" altLang="en-US" smtClean="0"/>
              <a:t>2018-11-23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FB6BC-22F9-48F5-B713-A8EED5D9D56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60469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CC222-5647-4EDE-BE7C-1C727D9CF3A3}" type="datetimeFigureOut">
              <a:rPr lang="zh-CN" altLang="en-US" smtClean="0"/>
              <a:t>2018-11-23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FB6BC-22F9-48F5-B713-A8EED5D9D56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17657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CC222-5647-4EDE-BE7C-1C727D9CF3A3}" type="datetimeFigureOut">
              <a:rPr lang="zh-CN" altLang="en-US" smtClean="0"/>
              <a:t>2018-11-23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FB6BC-22F9-48F5-B713-A8EED5D9D56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2922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CC222-5647-4EDE-BE7C-1C727D9CF3A3}" type="datetimeFigureOut">
              <a:rPr lang="zh-CN" altLang="en-US" smtClean="0"/>
              <a:t>2018-11-23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FB6BC-22F9-48F5-B713-A8EED5D9D56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51071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ACC222-5647-4EDE-BE7C-1C727D9CF3A3}" type="datetimeFigureOut">
              <a:rPr lang="zh-CN" altLang="en-US" smtClean="0"/>
              <a:t>2018-11-23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3FB6BC-22F9-48F5-B713-A8EED5D9D56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0658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187318" y="5727760"/>
            <a:ext cx="67693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华文琥珀" panose="02010800040101010101" pitchFamily="2" charset="-122"/>
                <a:ea typeface="华文琥珀" panose="02010800040101010101" pitchFamily="2" charset="-122"/>
              </a:rPr>
              <a:t>大中型电源供应器过流保护解决方案 </a:t>
            </a:r>
            <a:endParaRPr lang="zh-CN" altLang="en-US" sz="3200" dirty="0">
              <a:solidFill>
                <a:schemeClr val="accent2">
                  <a:lumMod val="50000"/>
                </a:schemeClr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5970"/>
            <a:ext cx="9144000" cy="473412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5594" y="20782"/>
            <a:ext cx="1762538" cy="595100"/>
          </a:xfrm>
          <a:prstGeom prst="rect">
            <a:avLst/>
          </a:prstGeom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0" y="195045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4374573" y="4240453"/>
            <a:ext cx="4381500" cy="1000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chemeClr val="accent1"/>
                </a:solidFill>
                <a:latin typeface="Arial Black" pitchFamily="34" charset="0"/>
                <a:ea typeface="华文琥珀" pitchFamily="2" charset="-122"/>
              </a:rPr>
              <a:t>AEM</a:t>
            </a:r>
            <a:r>
              <a:rPr lang="zh-CN" altLang="en-US" sz="3200" dirty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周末分享</a:t>
            </a:r>
          </a:p>
          <a:p>
            <a:pPr algn="r">
              <a:spcBef>
                <a:spcPct val="50000"/>
              </a:spcBef>
            </a:pPr>
            <a:r>
              <a:rPr lang="zh-CN" altLang="en-US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第</a:t>
            </a:r>
            <a:r>
              <a:rPr lang="en-US" altLang="zh-CN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339</a:t>
            </a:r>
            <a:r>
              <a:rPr lang="zh-CN" altLang="en-US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期</a:t>
            </a:r>
            <a:endParaRPr lang="zh-CN" altLang="en-US" dirty="0">
              <a:solidFill>
                <a:schemeClr val="accent1"/>
              </a:solidFill>
              <a:latin typeface="华文琥珀" pitchFamily="2" charset="-122"/>
              <a:ea typeface="华文琥珀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494954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40057"/>
            <a:ext cx="9144000" cy="3306274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670399" y="4813500"/>
            <a:ext cx="7850145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srgbClr val="333333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在中大型电源供应器</a:t>
            </a:r>
            <a:r>
              <a:rPr lang="en-US" altLang="zh-CN" dirty="0" smtClean="0">
                <a:solidFill>
                  <a:srgbClr val="333333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(Switching power supply)</a:t>
            </a:r>
            <a:r>
              <a:rPr lang="zh-CN" altLang="en-US" dirty="0" smtClean="0">
                <a:solidFill>
                  <a:srgbClr val="333333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的设计中，基本使用保险丝的位置包含三处：</a:t>
            </a:r>
            <a:r>
              <a:rPr lang="en-US" altLang="zh-CN" dirty="0" smtClean="0">
                <a:solidFill>
                  <a:srgbClr val="333333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AC</a:t>
            </a:r>
            <a:r>
              <a:rPr lang="zh-CN" altLang="en-US" dirty="0" smtClean="0">
                <a:solidFill>
                  <a:srgbClr val="333333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输入端、</a:t>
            </a:r>
            <a:r>
              <a:rPr lang="en-US" altLang="zh-CN" dirty="0" smtClean="0">
                <a:solidFill>
                  <a:srgbClr val="333333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PWM</a:t>
            </a:r>
            <a:r>
              <a:rPr lang="zh-CN" altLang="en-US" dirty="0" smtClean="0">
                <a:solidFill>
                  <a:srgbClr val="333333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线路和</a:t>
            </a:r>
            <a:r>
              <a:rPr lang="en-US" altLang="zh-CN" dirty="0" smtClean="0">
                <a:solidFill>
                  <a:srgbClr val="333333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Standby(STB)</a:t>
            </a:r>
            <a:r>
              <a:rPr lang="zh-CN" altLang="en-US" dirty="0" smtClean="0">
                <a:solidFill>
                  <a:srgbClr val="333333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线路。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5594" y="20782"/>
            <a:ext cx="1762538" cy="595100"/>
          </a:xfrm>
          <a:prstGeom prst="rect">
            <a:avLst/>
          </a:prstGeom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0" y="195045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10040965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27361" y="4913990"/>
            <a:ext cx="7959437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早期的设计上，该三处保险丝皆使用</a:t>
            </a:r>
            <a:r>
              <a:rPr lang="en-US" altLang="zh-CN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DIP</a:t>
            </a:r>
            <a:r>
              <a:rPr lang="zh-CN" altLang="en-US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型保险丝（</a:t>
            </a:r>
            <a:r>
              <a:rPr lang="en-US" altLang="zh-CN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250V</a:t>
            </a:r>
            <a:r>
              <a:rPr lang="zh-CN" altLang="en-US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）。因设计架构的重新考量，</a:t>
            </a:r>
            <a:r>
              <a:rPr lang="en-US" altLang="zh-CN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STB</a:t>
            </a:r>
            <a:r>
              <a:rPr lang="zh-CN" altLang="en-US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处的保险丝已改用</a:t>
            </a:r>
            <a:r>
              <a:rPr lang="en-US" altLang="zh-CN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SMD</a:t>
            </a:r>
            <a:r>
              <a:rPr lang="zh-CN" altLang="en-US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型保险丝。而近期</a:t>
            </a:r>
            <a:r>
              <a:rPr lang="en-US" altLang="zh-CN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PWM</a:t>
            </a:r>
            <a:r>
              <a:rPr lang="zh-CN" altLang="en-US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线路（目前大都是</a:t>
            </a:r>
            <a:r>
              <a:rPr lang="en-US" altLang="zh-CN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LLC</a:t>
            </a:r>
            <a:r>
              <a:rPr lang="zh-CN" altLang="en-US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架构）上的保险丝也陆续改用</a:t>
            </a:r>
            <a:r>
              <a:rPr lang="en-US" altLang="zh-CN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SMD</a:t>
            </a:r>
            <a:r>
              <a:rPr lang="zh-CN" altLang="en-US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取代</a:t>
            </a:r>
            <a:r>
              <a:rPr lang="en-US" altLang="zh-CN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DIP</a:t>
            </a:r>
            <a:r>
              <a:rPr lang="zh-CN" altLang="en-US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5594" y="20782"/>
            <a:ext cx="1762538" cy="595100"/>
          </a:xfrm>
          <a:prstGeom prst="rect">
            <a:avLst/>
          </a:prstGeom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0" y="195045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44038"/>
            <a:ext cx="9144000" cy="3931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9512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29937" y="5112609"/>
            <a:ext cx="801139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现今</a:t>
            </a:r>
            <a:r>
              <a:rPr lang="en-US" altLang="zh-CN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Switching Power Supply</a:t>
            </a:r>
            <a:r>
              <a:rPr lang="zh-CN" altLang="en-US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设计都朝小型化、高功率密度发展，因此高效率的电路架构为基本要求，</a:t>
            </a:r>
            <a:r>
              <a:rPr lang="en-US" altLang="zh-CN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LLC</a:t>
            </a:r>
            <a:r>
              <a:rPr lang="zh-CN" altLang="en-US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架构特性正是符合所需的应用，而设计端也因</a:t>
            </a:r>
            <a:r>
              <a:rPr lang="en-US" altLang="zh-CN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LLC</a:t>
            </a:r>
            <a:r>
              <a:rPr lang="zh-CN" altLang="en-US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架构特性以及此处的保险丝位置重新考量</a:t>
            </a:r>
            <a:r>
              <a:rPr lang="en-US" altLang="zh-CN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DIP</a:t>
            </a:r>
            <a:r>
              <a:rPr lang="zh-CN" altLang="en-US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改为</a:t>
            </a:r>
            <a:r>
              <a:rPr lang="en-US" altLang="zh-CN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SMD</a:t>
            </a:r>
            <a:r>
              <a:rPr lang="zh-CN" altLang="en-US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的设计。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5594" y="20782"/>
            <a:ext cx="1762538" cy="595100"/>
          </a:xfrm>
          <a:prstGeom prst="rect">
            <a:avLst/>
          </a:prstGeom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0" y="195045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21962"/>
            <a:ext cx="9144000" cy="4165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5954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41664" y="5360663"/>
            <a:ext cx="79282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LLC</a:t>
            </a:r>
            <a:r>
              <a:rPr lang="zh-CN" altLang="en-US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线路设计，一般会在</a:t>
            </a:r>
            <a:r>
              <a:rPr lang="en-US" altLang="zh-CN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MOS</a:t>
            </a:r>
            <a:r>
              <a:rPr lang="zh-CN" altLang="en-US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上端加一颗保险丝防止异常过载电流造成单体炸毁。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27976"/>
            <a:ext cx="9144000" cy="426720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5594" y="20782"/>
            <a:ext cx="1762538" cy="595100"/>
          </a:xfrm>
          <a:prstGeom prst="rect">
            <a:avLst/>
          </a:prstGeom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0" y="195045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17706914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27362" y="4325127"/>
            <a:ext cx="7897091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因整体线路架构上，</a:t>
            </a:r>
            <a:r>
              <a:rPr lang="en-US" altLang="zh-CN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AC Input</a:t>
            </a:r>
            <a:r>
              <a:rPr lang="zh-CN" altLang="en-US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之后，会先经过</a:t>
            </a:r>
            <a:r>
              <a:rPr lang="en-US" altLang="zh-CN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EMI</a:t>
            </a:r>
            <a:r>
              <a:rPr lang="zh-CN" altLang="en-US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线路以及</a:t>
            </a:r>
            <a:r>
              <a:rPr lang="en-US" altLang="zh-CN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PFC</a:t>
            </a:r>
            <a:r>
              <a:rPr lang="zh-CN" altLang="en-US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线路，才到</a:t>
            </a:r>
            <a:r>
              <a:rPr lang="en-US" altLang="zh-CN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LLC</a:t>
            </a:r>
            <a:r>
              <a:rPr lang="zh-CN" altLang="en-US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线路。所以此处的保险丝设计不受安规规范，因此可以直接将原设计</a:t>
            </a:r>
            <a:r>
              <a:rPr lang="en-US" altLang="zh-CN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DIP</a:t>
            </a:r>
            <a:r>
              <a:rPr lang="zh-CN" altLang="en-US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保险丝改成</a:t>
            </a:r>
            <a:r>
              <a:rPr lang="en-US" altLang="zh-CN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SMD</a:t>
            </a:r>
            <a:r>
              <a:rPr lang="zh-CN" altLang="en-US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保险丝。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837855"/>
            <a:ext cx="9144000" cy="209238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5594" y="20782"/>
            <a:ext cx="1762538" cy="595100"/>
          </a:xfrm>
          <a:prstGeom prst="rect">
            <a:avLst/>
          </a:prstGeom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0" y="195045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34268233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92280" y="4661052"/>
            <a:ext cx="81880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早期设计会使用</a:t>
            </a:r>
            <a:r>
              <a:rPr lang="en-US" altLang="zh-CN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5-10A DIP Fuse</a:t>
            </a:r>
            <a:r>
              <a:rPr lang="zh-CN" altLang="en-US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，现今因功率密度要求，整体体积越做越小，故</a:t>
            </a:r>
            <a:r>
              <a:rPr lang="en-US" altLang="zh-CN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RD</a:t>
            </a:r>
            <a:r>
              <a:rPr lang="zh-CN" altLang="en-US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开始设计导入</a:t>
            </a:r>
            <a:r>
              <a:rPr lang="en-US" altLang="zh-CN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SMD Fuse</a:t>
            </a:r>
            <a:r>
              <a:rPr lang="zh-CN" altLang="en-US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取代</a:t>
            </a:r>
            <a:r>
              <a:rPr lang="en-US" altLang="zh-CN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DIP Fuse</a:t>
            </a:r>
            <a:r>
              <a:rPr lang="zh-CN" altLang="en-US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740911"/>
            <a:ext cx="9131041" cy="296864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5594" y="20782"/>
            <a:ext cx="1762538" cy="595100"/>
          </a:xfrm>
          <a:prstGeom prst="rect">
            <a:avLst/>
          </a:prstGeom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0" y="195045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19608828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78153"/>
            <a:ext cx="9144000" cy="3243129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800100" y="4508884"/>
            <a:ext cx="78867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针对</a:t>
            </a:r>
            <a:r>
              <a:rPr lang="en-US" altLang="zh-CN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LLC</a:t>
            </a:r>
            <a:r>
              <a:rPr lang="zh-CN" altLang="en-US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架构上所使用的保险丝规格</a:t>
            </a:r>
            <a:r>
              <a:rPr lang="en-US" altLang="zh-CN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125V/5-10A</a:t>
            </a:r>
            <a:r>
              <a:rPr lang="zh-CN" altLang="en-US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，建议使用</a:t>
            </a:r>
            <a:r>
              <a:rPr lang="en-US" altLang="zh-CN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AF2</a:t>
            </a:r>
            <a:r>
              <a:rPr lang="zh-CN" altLang="en-US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系列保险丝。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在规格上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电压</a:t>
            </a:r>
            <a:r>
              <a:rPr lang="en-US" altLang="zh-CN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: AF2</a:t>
            </a:r>
            <a:r>
              <a:rPr lang="zh-CN" altLang="en-US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系列可达</a:t>
            </a:r>
            <a:r>
              <a:rPr lang="en-US" altLang="zh-CN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125Vac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电流</a:t>
            </a:r>
            <a:r>
              <a:rPr lang="en-US" altLang="zh-CN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: </a:t>
            </a:r>
            <a:r>
              <a:rPr lang="zh-CN" altLang="en-US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从</a:t>
            </a:r>
            <a:r>
              <a:rPr lang="en-US" altLang="zh-CN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0.5A~10A</a:t>
            </a:r>
            <a:r>
              <a:rPr lang="zh-CN" altLang="en-US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，可涵盖</a:t>
            </a:r>
            <a:r>
              <a:rPr lang="en-US" altLang="zh-CN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LLC</a:t>
            </a:r>
            <a:r>
              <a:rPr lang="zh-CN" altLang="en-US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应用</a:t>
            </a:r>
            <a:r>
              <a:rPr lang="en-US" altLang="zh-CN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(5~10A)</a:t>
            </a:r>
            <a:r>
              <a:rPr lang="zh-CN" altLang="en-US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以及</a:t>
            </a:r>
            <a:r>
              <a:rPr lang="en-US" altLang="zh-CN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STB</a:t>
            </a:r>
            <a:r>
              <a:rPr lang="zh-CN" altLang="en-US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应用</a:t>
            </a:r>
            <a:r>
              <a:rPr lang="en-US" altLang="zh-CN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(0.5~3A)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5594" y="20782"/>
            <a:ext cx="1762538" cy="595100"/>
          </a:xfrm>
          <a:prstGeom prst="rect">
            <a:avLst/>
          </a:prstGeom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0" y="195045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16780434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2709"/>
            <a:ext cx="9144000" cy="394003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5594" y="20782"/>
            <a:ext cx="1762538" cy="595100"/>
          </a:xfrm>
          <a:prstGeom prst="rect">
            <a:avLst/>
          </a:prstGeom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0" y="195045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330036" y="4520045"/>
            <a:ext cx="3855028" cy="207749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6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   </a:t>
            </a:r>
            <a:r>
              <a:rPr lang="zh-CN" altLang="en-US" sz="54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周末愉快！</a:t>
            </a:r>
          </a:p>
          <a:p>
            <a:pPr algn="ctr">
              <a:spcBef>
                <a:spcPct val="50000"/>
              </a:spcBef>
            </a:pPr>
            <a:r>
              <a:rPr lang="zh-CN" altLang="en-US" sz="28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共创  共进  共赢  共享</a:t>
            </a:r>
          </a:p>
          <a:p>
            <a:pPr algn="r">
              <a:spcBef>
                <a:spcPct val="50000"/>
              </a:spcBef>
            </a:pPr>
            <a:r>
              <a:rPr lang="en-US" altLang="zh-CN" sz="18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AEM</a:t>
            </a:r>
            <a:r>
              <a:rPr lang="zh-CN" altLang="en-US" sz="18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科技人力资源部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331" y="4881917"/>
            <a:ext cx="1320606" cy="1276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9190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605</TotalTime>
  <Words>345</Words>
  <Application>Microsoft Office PowerPoint</Application>
  <PresentationFormat>全屏显示(4:3)</PresentationFormat>
  <Paragraphs>25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8" baseType="lpstr">
      <vt:lpstr>黑体</vt:lpstr>
      <vt:lpstr>华文琥珀</vt:lpstr>
      <vt:lpstr>华文楷体</vt:lpstr>
      <vt:lpstr>宋体</vt:lpstr>
      <vt:lpstr>Arial</vt:lpstr>
      <vt:lpstr>Arial Black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HR-Yan Jing</dc:creator>
  <cp:lastModifiedBy>HR-Yan Jing</cp:lastModifiedBy>
  <cp:revision>7</cp:revision>
  <dcterms:created xsi:type="dcterms:W3CDTF">2018-11-20T03:26:09Z</dcterms:created>
  <dcterms:modified xsi:type="dcterms:W3CDTF">2018-11-23T01:56:59Z</dcterms:modified>
</cp:coreProperties>
</file>