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7" r:id="rId4"/>
    <p:sldId id="263" r:id="rId5"/>
    <p:sldId id="258" r:id="rId6"/>
    <p:sldId id="260" r:id="rId7"/>
    <p:sldId id="262" r:id="rId8"/>
    <p:sldId id="259" r:id="rId9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F2DB-BA58-46DD-9AA1-AE0F653177DA}" type="datetimeFigureOut">
              <a:rPr lang="zh-CN" altLang="en-US" smtClean="0"/>
              <a:t>2018-11-9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410B-CC39-46CB-BBA3-C5A9B6E39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1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F2DB-BA58-46DD-9AA1-AE0F653177DA}" type="datetimeFigureOut">
              <a:rPr lang="zh-CN" altLang="en-US" smtClean="0"/>
              <a:t>2018-11-9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410B-CC39-46CB-BBA3-C5A9B6E39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20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F2DB-BA58-46DD-9AA1-AE0F653177DA}" type="datetimeFigureOut">
              <a:rPr lang="zh-CN" altLang="en-US" smtClean="0"/>
              <a:t>2018-11-9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410B-CC39-46CB-BBA3-C5A9B6E39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798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F2DB-BA58-46DD-9AA1-AE0F653177DA}" type="datetimeFigureOut">
              <a:rPr lang="zh-CN" altLang="en-US" smtClean="0"/>
              <a:t>2018-11-9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410B-CC39-46CB-BBA3-C5A9B6E39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357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F2DB-BA58-46DD-9AA1-AE0F653177DA}" type="datetimeFigureOut">
              <a:rPr lang="zh-CN" altLang="en-US" smtClean="0"/>
              <a:t>2018-11-9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410B-CC39-46CB-BBA3-C5A9B6E39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38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F2DB-BA58-46DD-9AA1-AE0F653177DA}" type="datetimeFigureOut">
              <a:rPr lang="zh-CN" altLang="en-US" smtClean="0"/>
              <a:t>2018-11-9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410B-CC39-46CB-BBA3-C5A9B6E39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75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F2DB-BA58-46DD-9AA1-AE0F653177DA}" type="datetimeFigureOut">
              <a:rPr lang="zh-CN" altLang="en-US" smtClean="0"/>
              <a:t>2018-11-9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410B-CC39-46CB-BBA3-C5A9B6E39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039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F2DB-BA58-46DD-9AA1-AE0F653177DA}" type="datetimeFigureOut">
              <a:rPr lang="zh-CN" altLang="en-US" smtClean="0"/>
              <a:t>2018-11-9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410B-CC39-46CB-BBA3-C5A9B6E39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70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F2DB-BA58-46DD-9AA1-AE0F653177DA}" type="datetimeFigureOut">
              <a:rPr lang="zh-CN" altLang="en-US" smtClean="0"/>
              <a:t>2018-11-9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410B-CC39-46CB-BBA3-C5A9B6E39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47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F2DB-BA58-46DD-9AA1-AE0F653177DA}" type="datetimeFigureOut">
              <a:rPr lang="zh-CN" altLang="en-US" smtClean="0"/>
              <a:t>2018-11-9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410B-CC39-46CB-BBA3-C5A9B6E39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7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F2DB-BA58-46DD-9AA1-AE0F653177DA}" type="datetimeFigureOut">
              <a:rPr lang="zh-CN" altLang="en-US" smtClean="0"/>
              <a:t>2018-11-9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8410B-CC39-46CB-BBA3-C5A9B6E39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83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F2DB-BA58-46DD-9AA1-AE0F653177DA}" type="datetimeFigureOut">
              <a:rPr lang="zh-CN" altLang="en-US" smtClean="0"/>
              <a:t>2018-11-9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8410B-CC39-46CB-BBA3-C5A9B6E39B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025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544"/>
            <a:ext cx="6858000" cy="51764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67195" y="6811926"/>
            <a:ext cx="5642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50"/>
              </a:spcAft>
            </a:pPr>
            <a:r>
              <a:rPr lang="zh-CN" altLang="zh-CN" sz="3600" kern="0" spc="40" dirty="0" smtClean="0">
                <a:solidFill>
                  <a:srgbClr val="C0000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第五届（上海）新能源汽车电控与</a:t>
            </a:r>
            <a:r>
              <a:rPr lang="en-US" altLang="zh-CN" sz="3600" kern="0" spc="40" dirty="0" smtClean="0">
                <a:solidFill>
                  <a:srgbClr val="C0000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BMS</a:t>
            </a:r>
            <a:r>
              <a:rPr lang="zh-CN" altLang="zh-CN" sz="3600" kern="0" spc="40" dirty="0" smtClean="0">
                <a:solidFill>
                  <a:srgbClr val="C00000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技术研讨会</a:t>
            </a:r>
            <a:endParaRPr lang="zh-CN" altLang="zh-CN" sz="3600" kern="100" dirty="0">
              <a:solidFill>
                <a:srgbClr val="C00000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83186"/>
            <a:ext cx="1918019" cy="626945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24100" y="4944027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337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485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7771" y="6738694"/>
            <a:ext cx="5481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zh-CN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lang="en-US" altLang="zh-CN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日，由大比特资讯携手</a:t>
            </a:r>
            <a:r>
              <a:rPr lang="en-US" altLang="zh-CN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AEM</a:t>
            </a:r>
            <a:r>
              <a:rPr lang="zh-CN" altLang="zh-CN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科技举办的“第五届（上海）新能源汽车电控与</a:t>
            </a:r>
            <a:r>
              <a:rPr lang="en-US" altLang="zh-CN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BMS</a:t>
            </a:r>
            <a:r>
              <a:rPr lang="zh-CN" altLang="zh-CN" spc="4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技术研讨会”成功举办，同期亦举办了“第二届高可靠性连接器高峰论坛”。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63071"/>
            <a:ext cx="6856751" cy="555158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83186"/>
            <a:ext cx="1918019" cy="62694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71617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468"/>
            <a:ext cx="6858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72836" y="6867390"/>
            <a:ext cx="53478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新能源汽车行业专家们及龙头企业工程师们济济一堂，尽情交流。</a:t>
            </a:r>
            <a:endParaRPr lang="zh-CN" altLang="en-US" spc="4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83186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02320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394"/>
            <a:ext cx="6858000" cy="65374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7867" y="7615582"/>
            <a:ext cx="5642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此次论坛，作为电路过流保护专家，</a:t>
            </a:r>
            <a:r>
              <a:rPr lang="en-US" altLang="zh-CN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AEM</a:t>
            </a:r>
            <a:r>
              <a:rPr lang="zh-CN" altLang="zh-CN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科技给大家带来了动力电池系统电路过流保护方案及产品展示。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44" y="99136"/>
            <a:ext cx="1918019" cy="62694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4804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177"/>
            <a:ext cx="6858000" cy="51435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9431" y="6382756"/>
            <a:ext cx="56266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AEM</a:t>
            </a:r>
            <a:r>
              <a:rPr lang="zh-CN" altLang="en-US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科技领先推出符合</a:t>
            </a:r>
            <a:r>
              <a:rPr lang="en-US" altLang="zh-CN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AEC-Q200</a:t>
            </a:r>
            <a:r>
              <a:rPr lang="zh-CN" altLang="en-US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汽车等级和拥有</a:t>
            </a:r>
            <a:r>
              <a:rPr lang="en-US" altLang="zh-CN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ISO TS16949</a:t>
            </a:r>
            <a:r>
              <a:rPr lang="zh-CN" altLang="en-US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认证的保险丝</a:t>
            </a:r>
            <a:r>
              <a:rPr lang="en-US" altLang="zh-CN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, </a:t>
            </a:r>
            <a:r>
              <a:rPr lang="zh-CN" altLang="en-US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安全可靠</a:t>
            </a:r>
            <a:r>
              <a:rPr lang="en-US" altLang="zh-CN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, </a:t>
            </a:r>
            <a:r>
              <a:rPr lang="zh-CN" altLang="en-US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开创汽车应用领域新标准</a:t>
            </a:r>
            <a:r>
              <a:rPr lang="en-US" altLang="zh-CN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. </a:t>
            </a:r>
            <a:r>
              <a:rPr lang="zh-CN" altLang="en-US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包括</a:t>
            </a:r>
            <a:r>
              <a:rPr lang="en-US" altLang="zh-CN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Solid Matrix®</a:t>
            </a:r>
            <a:r>
              <a:rPr lang="zh-CN" altLang="en-US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叠层贴片保险丝和</a:t>
            </a:r>
            <a:r>
              <a:rPr lang="en-US" altLang="zh-CN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Air Matrix®</a:t>
            </a:r>
            <a:r>
              <a:rPr lang="zh-CN" altLang="en-US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中空贴片保险丝。</a:t>
            </a:r>
            <a:endParaRPr lang="zh-CN" altLang="en-US" spc="4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83186"/>
            <a:ext cx="1918019" cy="626945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6098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759"/>
            <a:ext cx="6858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5631" y="6590253"/>
            <a:ext cx="5605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在展台现场，我司市场销售团队与工程师们进行了</a:t>
            </a:r>
            <a:r>
              <a:rPr lang="zh-CN" altLang="en-US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耐心的解答，</a:t>
            </a:r>
            <a:r>
              <a:rPr lang="zh-CN" altLang="zh-CN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热烈</a:t>
            </a:r>
            <a:r>
              <a:rPr lang="zh-CN" altLang="en-US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的沟通</a:t>
            </a:r>
            <a:r>
              <a:rPr lang="zh-CN" altLang="zh-CN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交流</a:t>
            </a:r>
            <a:r>
              <a:rPr lang="zh-CN" altLang="en-US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83186"/>
            <a:ext cx="1918019" cy="626945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7187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1159"/>
            <a:ext cx="6858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20436" y="6673517"/>
            <a:ext cx="5417127" cy="858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pc="4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从</a:t>
            </a:r>
            <a:r>
              <a:rPr lang="zh-CN" altLang="zh-CN" spc="4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电动汽车电池包安全性、可靠性等方面，介绍了汽车级贴片保险丝应用的必要性。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83186"/>
            <a:ext cx="1918019" cy="626945"/>
          </a:xfrm>
          <a:prstGeom prst="rect">
            <a:avLst/>
          </a:prstGeom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478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032"/>
            <a:ext cx="6858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183186"/>
            <a:ext cx="1918019" cy="626945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274973"/>
            <a:ext cx="35883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7818" y="6614446"/>
            <a:ext cx="5229315" cy="20774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</a:t>
            </a:r>
            <a:r>
              <a:rPr lang="zh-CN" altLang="en-US" sz="54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！</a:t>
            </a:r>
            <a:endParaRPr lang="en-US" altLang="zh-CN" sz="5400" dirty="0" smtClean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</a:t>
            </a:r>
            <a:r>
              <a:rPr lang="zh-CN" altLang="en-US" sz="2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981" y="6775185"/>
            <a:ext cx="1467044" cy="145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64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229</Words>
  <Application>Microsoft Office PowerPoint</Application>
  <PresentationFormat>全屏显示(4:3)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8</cp:revision>
  <dcterms:created xsi:type="dcterms:W3CDTF">2018-11-07T02:18:41Z</dcterms:created>
  <dcterms:modified xsi:type="dcterms:W3CDTF">2018-11-09T01:18:17Z</dcterms:modified>
</cp:coreProperties>
</file>