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1" r:id="rId5"/>
    <p:sldId id="260" r:id="rId6"/>
    <p:sldId id="257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42814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12780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84568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66303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9348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19840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3826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04711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32218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589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7983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9AF2-9A1A-4F26-9606-AA4B7CBFB5D7}" type="datetimeFigureOut">
              <a:rPr lang="zh-CN" altLang="en-US" smtClean="0"/>
              <a:t>2018-11-2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A1A8-7595-4929-94CA-AD333E93F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86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0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963432" y="5322033"/>
            <a:ext cx="7424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AEM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科技喜获苏州市第十届</a:t>
            </a:r>
            <a:endParaRPr lang="en-US" altLang="zh-CN" sz="4000" dirty="0" smtClean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外企运动会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3x3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篮球赛亚军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75909" y="4084344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336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2736" y="16467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6" y="20481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07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81890" y="5429981"/>
            <a:ext cx="8302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伴着灿烂的阳光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，苏州市第十届外企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运动会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3x3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篮球赛在苏州市体育中心体育场室外篮球场热烈开赛。本次比赛共有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支园区企业球队参赛。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6" y="20481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736" y="16467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77203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93568" y="5395391"/>
            <a:ext cx="815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赛场上两队球员在拼命地厮杀着，因为人员比传统篮球赛少了许多，所以场面格外胶着，每个人都严防死守，又在伺机进攻，他们的目的只有一个，那就是取得最后的胜利！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6" y="20481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736" y="16467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78691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02671" y="5288064"/>
            <a:ext cx="8281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现场观众也格外紧张，可以说是操碎了心。他们不断地对赛场上的球员说着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“防守”、“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慢着慢着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”、“加油”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6" y="20481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736" y="16467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99691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2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727364" y="5465618"/>
            <a:ext cx="7845135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的运动健儿经过七场激烈的拼杀，一路从小组赛挺进决赛，惜败强大的三星，喜获亚军，创造了公司团体比赛的最好成绩。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6" y="20481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2736" y="16467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20829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12"/>
          <p:cNvSpPr txBox="1"/>
          <p:nvPr/>
        </p:nvSpPr>
        <p:spPr>
          <a:xfrm>
            <a:off x="561109" y="5195454"/>
            <a:ext cx="8177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赛场上巧妙的传球、华丽的转身、精彩的投篮、完美的合作，赢得了大家的喝彩。他们凭借高昂的斗志和饱满的激情，赛出了篮球竞技水平，赛出了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企业精神，赛出了</a:t>
            </a:r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人的风采。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57" y="0"/>
            <a:ext cx="1918019" cy="626945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2736" y="16467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12295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9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76" y="20481"/>
            <a:ext cx="1918019" cy="62694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736" y="164677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05344" y="4653583"/>
            <a:ext cx="522931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4" y="4869740"/>
            <a:ext cx="1467044" cy="14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26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259</Words>
  <Application>Microsoft Office PowerPoint</Application>
  <PresentationFormat>全屏显示(4:3)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11</cp:revision>
  <dcterms:created xsi:type="dcterms:W3CDTF">2018-10-29T01:51:44Z</dcterms:created>
  <dcterms:modified xsi:type="dcterms:W3CDTF">2018-11-02T01:52:40Z</dcterms:modified>
</cp:coreProperties>
</file>