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6" r:id="rId3"/>
    <p:sldId id="262" r:id="rId4"/>
    <p:sldId id="259" r:id="rId5"/>
    <p:sldId id="263" r:id="rId6"/>
    <p:sldId id="257" r:id="rId7"/>
    <p:sldId id="258" r:id="rId8"/>
    <p:sldId id="261" r:id="rId9"/>
    <p:sldId id="260" r:id="rId10"/>
    <p:sldId id="265" r:id="rId11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8693-CC5A-495A-B3EB-087D483B78F5}" type="datetimeFigureOut">
              <a:rPr lang="zh-CN" altLang="en-US" smtClean="0"/>
              <a:t>2018-10-26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FEB2-EBE9-48B3-BE81-02383ADE0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3272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8693-CC5A-495A-B3EB-087D483B78F5}" type="datetimeFigureOut">
              <a:rPr lang="zh-CN" altLang="en-US" smtClean="0"/>
              <a:t>2018-10-26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FEB2-EBE9-48B3-BE81-02383ADE0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74692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8693-CC5A-495A-B3EB-087D483B78F5}" type="datetimeFigureOut">
              <a:rPr lang="zh-CN" altLang="en-US" smtClean="0"/>
              <a:t>2018-10-26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FEB2-EBE9-48B3-BE81-02383ADE0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58900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8693-CC5A-495A-B3EB-087D483B78F5}" type="datetimeFigureOut">
              <a:rPr lang="zh-CN" altLang="en-US" smtClean="0"/>
              <a:t>2018-10-26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FEB2-EBE9-48B3-BE81-02383ADE0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7519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8693-CC5A-495A-B3EB-087D483B78F5}" type="datetimeFigureOut">
              <a:rPr lang="zh-CN" altLang="en-US" smtClean="0"/>
              <a:t>2018-10-26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FEB2-EBE9-48B3-BE81-02383ADE0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79688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8693-CC5A-495A-B3EB-087D483B78F5}" type="datetimeFigureOut">
              <a:rPr lang="zh-CN" altLang="en-US" smtClean="0"/>
              <a:t>2018-10-26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FEB2-EBE9-48B3-BE81-02383ADE0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89656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8693-CC5A-495A-B3EB-087D483B78F5}" type="datetimeFigureOut">
              <a:rPr lang="zh-CN" altLang="en-US" smtClean="0"/>
              <a:t>2018-10-26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FEB2-EBE9-48B3-BE81-02383ADE0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86794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8693-CC5A-495A-B3EB-087D483B78F5}" type="datetimeFigureOut">
              <a:rPr lang="zh-CN" altLang="en-US" smtClean="0"/>
              <a:t>2018-10-26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FEB2-EBE9-48B3-BE81-02383ADE0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71270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8693-CC5A-495A-B3EB-087D483B78F5}" type="datetimeFigureOut">
              <a:rPr lang="zh-CN" altLang="en-US" smtClean="0"/>
              <a:t>2018-10-26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FEB2-EBE9-48B3-BE81-02383ADE0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35062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8693-CC5A-495A-B3EB-087D483B78F5}" type="datetimeFigureOut">
              <a:rPr lang="zh-CN" altLang="en-US" smtClean="0"/>
              <a:t>2018-10-26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FEB2-EBE9-48B3-BE81-02383ADE0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40341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8693-CC5A-495A-B3EB-087D483B78F5}" type="datetimeFigureOut">
              <a:rPr lang="zh-CN" altLang="en-US" smtClean="0"/>
              <a:t>2018-10-26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FEB2-EBE9-48B3-BE81-02383ADE0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71188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48693-CC5A-495A-B3EB-087D483B78F5}" type="datetimeFigureOut">
              <a:rPr lang="zh-CN" altLang="en-US" smtClean="0"/>
              <a:t>2018-10-26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9FEB2-EBE9-48B3-BE81-02383ADE0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25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0054" y="6853445"/>
            <a:ext cx="581441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AEM</a:t>
            </a:r>
            <a:r>
              <a:rPr lang="zh-CN" altLang="en-US" sz="4400" b="1" dirty="0" smtClean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科技第三届</a:t>
            </a:r>
            <a:endParaRPr lang="en-US" altLang="zh-CN" sz="4400" b="1" dirty="0" smtClean="0">
              <a:solidFill>
                <a:schemeClr val="accent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400" b="1" dirty="0" smtClean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安全</a:t>
            </a:r>
            <a:r>
              <a:rPr lang="zh-CN" altLang="en-US" sz="4400" b="1" dirty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、体系知识竞赛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88" y="197127"/>
            <a:ext cx="1918019" cy="6269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5197"/>
            <a:ext cx="6874520" cy="5354767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341322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476500" y="5289690"/>
            <a:ext cx="43815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335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30419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091"/>
            <a:ext cx="6858000" cy="47988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1" y="126030"/>
            <a:ext cx="1918019" cy="626945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341322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24691" y="6124399"/>
            <a:ext cx="5229315" cy="2077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</a:t>
            </a:r>
            <a:r>
              <a:rPr lang="zh-CN" altLang="en-US" sz="54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！</a:t>
            </a:r>
            <a:endParaRPr lang="en-US" altLang="zh-CN" sz="5400" dirty="0" smtClean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</a:t>
            </a: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11" y="6340556"/>
            <a:ext cx="1467044" cy="145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465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0188" y="6341055"/>
            <a:ext cx="5917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为预防重大安全生产事故的发生，进一步增强广大职工的安全生产意识和自我保护能力，促进安全生产工作进一步规范化，让员工更好的了解和掌握体系相关知识，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AEM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科技举办了第三届“安全、体系知识竞赛”。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759"/>
            <a:ext cx="6858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25" y="38411"/>
            <a:ext cx="1918019" cy="62694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341322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0227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8868"/>
            <a:ext cx="6858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5355" y="6604153"/>
            <a:ext cx="5579918" cy="875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各部门精心组织参赛队伍，最终选拔了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65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名员工组成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个参赛团队，参赛员工覆盖公司各个部门及主管。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1" y="126030"/>
            <a:ext cx="1918019" cy="62694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341322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1846449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886"/>
            <a:ext cx="6858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5468" y="6604200"/>
            <a:ext cx="5947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赛制分预赛和决赛形式，预赛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分两批进行，第一批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组，第二批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组，各组队长抽签确定比赛顺序，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预赛分为每位选手的必答题和小组抢答题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，每轮必答题之后还有观众答题环节。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1" y="126030"/>
            <a:ext cx="1918019" cy="626945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341322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35811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159"/>
            <a:ext cx="6858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8426" y="6687279"/>
            <a:ext cx="5669974" cy="127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现场气氛欢快、热烈又充满竞争，安全宣传教育取得良好效果。两轮预赛结束后，根据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组预赛分数排名前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名进入最终决赛。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1" y="126030"/>
            <a:ext cx="1918019" cy="62694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341322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128041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" y="878031"/>
            <a:ext cx="6858000" cy="5143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7086" y="6594765"/>
            <a:ext cx="569421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决赛现场每位参赛员工的必答题如行云流水，根本不在话下；抢答题是非常刺激的环节，每个小组都争先恐后；最后还有斗志斗勇，比拼实力的风险题。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1" y="126030"/>
            <a:ext cx="1918019" cy="626945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341322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38257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886"/>
            <a:ext cx="6858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6137" y="6396381"/>
            <a:ext cx="5877790" cy="168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竞赛以安全基础知识、法律法规、公司体系内容为主，题目灵活、重点突出，答错或者有疑问的地方，现场专家评委都会解释，让大家理解透彻。公司员工们通过认真学习安全知识，提高了自身安全素质。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1" y="126030"/>
            <a:ext cx="1918019" cy="62694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341322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007433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349"/>
            <a:ext cx="6858000" cy="574897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1723" y="6922854"/>
            <a:ext cx="5834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经过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决赛激烈的角逐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，生产部、研发工程部、品管部主管组成的“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PRQ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联队”获得第一名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。赛后邓总和陈经理为大家颁奖并期望大家将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安全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工作真正落到实处，保证公司各项生产稳定运行。 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1" y="126030"/>
            <a:ext cx="1918019" cy="62694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341322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636475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" y="911536"/>
            <a:ext cx="6835569" cy="42562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07859" y="6091582"/>
            <a:ext cx="5760936" cy="127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竞赛活动使广大员工的安全意识进一步增强，安全知识水平得以提高，对公司安全管理的提升起到了积极的促进作用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1" y="126030"/>
            <a:ext cx="1918019" cy="626945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341322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5978716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404</Words>
  <Application>Microsoft Office PowerPoint</Application>
  <PresentationFormat>全屏显示(4:3)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黑体</vt:lpstr>
      <vt:lpstr>华文琥珀</vt:lpstr>
      <vt:lpstr>华文楷体</vt:lpstr>
      <vt:lpstr>华文新魏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16</cp:revision>
  <dcterms:created xsi:type="dcterms:W3CDTF">2018-10-22T07:31:51Z</dcterms:created>
  <dcterms:modified xsi:type="dcterms:W3CDTF">2018-10-26T02:19:27Z</dcterms:modified>
</cp:coreProperties>
</file>