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  <p:sldId id="260" r:id="rId5"/>
    <p:sldId id="264" r:id="rId6"/>
    <p:sldId id="262" r:id="rId7"/>
    <p:sldId id="261" r:id="rId8"/>
    <p:sldId id="256" r:id="rId9"/>
    <p:sldId id="263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4A75-51D1-49ED-932A-EDBE5B0B083C}" type="datetimeFigureOut">
              <a:rPr lang="zh-CN" altLang="en-US" smtClean="0"/>
              <a:t>2018-10-19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CBDA-87EA-43E8-AB89-26A07E86E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68172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4A75-51D1-49ED-932A-EDBE5B0B083C}" type="datetimeFigureOut">
              <a:rPr lang="zh-CN" altLang="en-US" smtClean="0"/>
              <a:t>2018-10-19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CBDA-87EA-43E8-AB89-26A07E86E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47577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4A75-51D1-49ED-932A-EDBE5B0B083C}" type="datetimeFigureOut">
              <a:rPr lang="zh-CN" altLang="en-US" smtClean="0"/>
              <a:t>2018-10-19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CBDA-87EA-43E8-AB89-26A07E86E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93285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4A75-51D1-49ED-932A-EDBE5B0B083C}" type="datetimeFigureOut">
              <a:rPr lang="zh-CN" altLang="en-US" smtClean="0"/>
              <a:t>2018-10-19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CBDA-87EA-43E8-AB89-26A07E86E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74355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4A75-51D1-49ED-932A-EDBE5B0B083C}" type="datetimeFigureOut">
              <a:rPr lang="zh-CN" altLang="en-US" smtClean="0"/>
              <a:t>2018-10-19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CBDA-87EA-43E8-AB89-26A07E86E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79708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4A75-51D1-49ED-932A-EDBE5B0B083C}" type="datetimeFigureOut">
              <a:rPr lang="zh-CN" altLang="en-US" smtClean="0"/>
              <a:t>2018-10-19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CBDA-87EA-43E8-AB89-26A07E86E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8488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4A75-51D1-49ED-932A-EDBE5B0B083C}" type="datetimeFigureOut">
              <a:rPr lang="zh-CN" altLang="en-US" smtClean="0"/>
              <a:t>2018-10-19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CBDA-87EA-43E8-AB89-26A07E86E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59168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4A75-51D1-49ED-932A-EDBE5B0B083C}" type="datetimeFigureOut">
              <a:rPr lang="zh-CN" altLang="en-US" smtClean="0"/>
              <a:t>2018-10-19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CBDA-87EA-43E8-AB89-26A07E86E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65499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4A75-51D1-49ED-932A-EDBE5B0B083C}" type="datetimeFigureOut">
              <a:rPr lang="zh-CN" altLang="en-US" smtClean="0"/>
              <a:t>2018-10-19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CBDA-87EA-43E8-AB89-26A07E86E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593103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4A75-51D1-49ED-932A-EDBE5B0B083C}" type="datetimeFigureOut">
              <a:rPr lang="zh-CN" altLang="en-US" smtClean="0"/>
              <a:t>2018-10-19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CBDA-87EA-43E8-AB89-26A07E86E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89806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4A75-51D1-49ED-932A-EDBE5B0B083C}" type="datetimeFigureOut">
              <a:rPr lang="zh-CN" altLang="en-US" smtClean="0"/>
              <a:t>2018-10-19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CBDA-87EA-43E8-AB89-26A07E86E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65082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04A75-51D1-49ED-932A-EDBE5B0B083C}" type="datetimeFigureOut">
              <a:rPr lang="zh-CN" altLang="en-US" smtClean="0"/>
              <a:t>2018-10-19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5CBDA-87EA-43E8-AB89-26A07E86E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59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2"/>
          <p:cNvSpPr txBox="1"/>
          <p:nvPr/>
        </p:nvSpPr>
        <p:spPr>
          <a:xfrm>
            <a:off x="2519795" y="5382491"/>
            <a:ext cx="4499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chemeClr val="accent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雷氏销售心得</a:t>
            </a:r>
            <a:endParaRPr lang="zh-CN" altLang="en-US" sz="5400" dirty="0">
              <a:solidFill>
                <a:schemeClr val="accent2">
                  <a:lumMod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72000" y="3957563"/>
            <a:ext cx="43815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334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17" y="100055"/>
            <a:ext cx="1918019" cy="62694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8492" y="202687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6205992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9395" y="5031570"/>
            <a:ext cx="83797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5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、卖产品就是卖自己，请永远保持活力。</a:t>
            </a:r>
            <a:endParaRPr lang="en-US" altLang="zh-CN" sz="1500" dirty="0" smtClean="0"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“卖产品就是卖自己”，这是雷义的名言。雷义是非常自律的，为了能够时刻保持好的状态，他从不喝酒，吃饭也以清淡为主，坚持每天健身，不会在下飞机后直接风尘仆仆地去见客户，而是调整好自己的状态再去见客户。</a:t>
            </a:r>
            <a:endParaRPr lang="zh-CN" altLang="en-US" sz="15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862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17" y="100055"/>
            <a:ext cx="1918019" cy="62694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8492" y="202687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45247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03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372849" y="5197826"/>
            <a:ext cx="83983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500" dirty="0">
                <a:latin typeface="黑体" panose="02010609060101010101" pitchFamily="49" charset="-122"/>
                <a:ea typeface="黑体" panose="02010609060101010101" pitchFamily="49" charset="-122"/>
              </a:rPr>
              <a:t>、反对套路，对产品和竞品烂熟于心</a:t>
            </a:r>
            <a:endParaRPr lang="en-US" altLang="zh-CN" sz="15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dirty="0">
                <a:latin typeface="黑体" panose="02010609060101010101" pitchFamily="49" charset="-122"/>
                <a:ea typeface="黑体" panose="02010609060101010101" pitchFamily="49" charset="-122"/>
              </a:rPr>
              <a:t>我们都知道做销售要了解产品，但是很少人能说得清楚为什么要了解。雷义认为：了解自己的产品，目的是为了找到自己的产品和用户需求的匹配点，了解得越多，越容易找出匹配的点，成功率也就越高。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17" y="100055"/>
            <a:ext cx="1918019" cy="62694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8492" y="202687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443042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2386" cy="4779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447610" y="4885465"/>
            <a:ext cx="8267166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1500" dirty="0">
                <a:latin typeface="黑体" panose="02010609060101010101" pitchFamily="49" charset="-122"/>
                <a:ea typeface="黑体" panose="02010609060101010101" pitchFamily="49" charset="-122"/>
              </a:rPr>
              <a:t>、所有推销，在见面之前已经开始。</a:t>
            </a:r>
          </a:p>
          <a:p>
            <a:pPr>
              <a:lnSpc>
                <a:spcPct val="150000"/>
              </a:lnSpc>
            </a:pPr>
            <a:r>
              <a:rPr lang="zh-CN" altLang="en-US" sz="1500" dirty="0">
                <a:latin typeface="黑体" panose="02010609060101010101" pitchFamily="49" charset="-122"/>
                <a:ea typeface="黑体" panose="02010609060101010101" pitchFamily="49" charset="-122"/>
              </a:rPr>
              <a:t>雷义曾说：当你遇到顾客才开始推销，那你已经落后</a:t>
            </a:r>
            <a: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1500" dirty="0">
                <a:latin typeface="黑体" panose="02010609060101010101" pitchFamily="49" charset="-122"/>
                <a:ea typeface="黑体" panose="02010609060101010101" pitchFamily="49" charset="-122"/>
              </a:rPr>
              <a:t>年了</a:t>
            </a:r>
            <a:r>
              <a:rPr lang="zh-CN" altLang="en-US" sz="15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1500" dirty="0">
                <a:latin typeface="黑体" panose="02010609060101010101" pitchFamily="49" charset="-122"/>
                <a:ea typeface="黑体" panose="02010609060101010101" pitchFamily="49" charset="-122"/>
              </a:rPr>
              <a:t>他的意思是，在销售之前，你就要埋好伏笔，让自己赢在起跑线上。</a:t>
            </a:r>
          </a:p>
          <a:p>
            <a:pPr>
              <a:lnSpc>
                <a:spcPct val="150000"/>
              </a:lnSpc>
            </a:pPr>
            <a:r>
              <a:rPr lang="zh-CN" altLang="en-US" sz="15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sz="1500" dirty="0">
                <a:latin typeface="黑体" panose="02010609060101010101" pitchFamily="49" charset="-122"/>
                <a:ea typeface="黑体" panose="02010609060101010101" pitchFamily="49" charset="-122"/>
              </a:rPr>
              <a:t>他看来，去顾客公司谈生意，不可控因素实在太多，比如自己舟车劳顿精神不好、手下准备不足，所以临近交易的那一次洽谈，雷义一定要放在空客位于法国图卢兹的总部会议室。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17" y="100055"/>
            <a:ext cx="1918019" cy="626945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492" y="202687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8067353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65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420832" y="4862946"/>
            <a:ext cx="8468591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 sz="1500" dirty="0">
                <a:latin typeface="黑体" panose="02010609060101010101" pitchFamily="49" charset="-122"/>
                <a:ea typeface="黑体" panose="02010609060101010101" pitchFamily="49" charset="-122"/>
              </a:rPr>
              <a:t>、展示方式要比别人高级！</a:t>
            </a:r>
            <a: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zh-CN" sz="1500" dirty="0">
                <a:latin typeface="黑体" panose="02010609060101010101" pitchFamily="49" charset="-122"/>
                <a:ea typeface="黑体" panose="02010609060101010101" pitchFamily="49" charset="-122"/>
              </a:rPr>
              <a:t>在雷义之前，空客的销售总监们向客户展示自家的高科技飞机，总爱用投影仪，一幅一幅地投影出照片，然后再慢悠悠地和客户讲解。</a:t>
            </a:r>
            <a: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zh-CN" sz="1500" dirty="0">
                <a:latin typeface="黑体" panose="02010609060101010101" pitchFamily="49" charset="-122"/>
                <a:ea typeface="黑体" panose="02010609060101010101" pitchFamily="49" charset="-122"/>
              </a:rPr>
              <a:t>雷义一上任，立马把这一套通通扔进垃圾桶，话来数百万欧元请来著名导演给空客拍宣传片，怎么酷炫就怎么拍。他留下一句名言：卖高科技产品，就要用高科技去展示</a:t>
            </a:r>
            <a:r>
              <a:rPr lang="zh-CN" altLang="en-US" sz="15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17" y="100055"/>
            <a:ext cx="1918019" cy="626945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492" y="202687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7711038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34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337703" y="4634345"/>
            <a:ext cx="846859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zh-CN" sz="1500" dirty="0">
                <a:latin typeface="黑体" panose="02010609060101010101" pitchFamily="49" charset="-122"/>
                <a:ea typeface="黑体" panose="02010609060101010101" pitchFamily="49" charset="-122"/>
              </a:rPr>
              <a:t>、把顾客当学生，而不是上帝</a:t>
            </a:r>
            <a: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zh-CN" sz="1500" dirty="0">
                <a:latin typeface="黑体" panose="02010609060101010101" pitchFamily="49" charset="-122"/>
                <a:ea typeface="黑体" panose="02010609060101010101" pitchFamily="49" charset="-122"/>
              </a:rPr>
              <a:t>顾客最终是否选择你，取决于你和客户的关系，如何从陌生到被信任，是销售最大的挑战。或许你会说，搞关系不就是陪客户吃吃喝喝吗？那你就错了，吃吃喝喝谁不会啊，你会客户也会，那又有什么区别？</a:t>
            </a:r>
            <a: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zh-CN" sz="1500" dirty="0">
                <a:latin typeface="黑体" panose="02010609060101010101" pitchFamily="49" charset="-122"/>
                <a:ea typeface="黑体" panose="02010609060101010101" pitchFamily="49" charset="-122"/>
              </a:rPr>
              <a:t>雷义觉得，品牌和顾客的关系不是上帝和服务员的关系，也不是狼和羊关系，而是师生关系。品牌是老师，顾客是学生，老师要辅导学生完成一门功课</a:t>
            </a:r>
            <a: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zh-CN" sz="1500" dirty="0">
                <a:latin typeface="黑体" panose="02010609060101010101" pitchFamily="49" charset="-122"/>
                <a:ea typeface="黑体" panose="02010609060101010101" pitchFamily="49" charset="-122"/>
              </a:rPr>
              <a:t>如何买到最合适的商品？</a:t>
            </a:r>
            <a:endParaRPr lang="zh-CN" altLang="en-US" sz="15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81" y="58491"/>
            <a:ext cx="1918019" cy="626945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492" y="202687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3892483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01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467590" y="5326209"/>
            <a:ext cx="834390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latin typeface="黑体" panose="02010609060101010101" pitchFamily="49" charset="-122"/>
                <a:ea typeface="黑体" panose="02010609060101010101" pitchFamily="49" charset="-122"/>
              </a:rPr>
              <a:t>这就解释了，顾客明知道你要赚他的钱，为什么还要听你推销？因为他不知道哪家的产品最适合自己，怎么买最有利，他需要从你这里获取资讯，更进一步地说，是内幕资讯。</a:t>
            </a:r>
          </a:p>
          <a:p>
            <a:pPr>
              <a:lnSpc>
                <a:spcPct val="150000"/>
              </a:lnSpc>
            </a:pPr>
            <a:r>
              <a:rPr lang="zh-CN" altLang="en-US" sz="1500" dirty="0">
                <a:latin typeface="黑体" panose="02010609060101010101" pitchFamily="49" charset="-122"/>
                <a:ea typeface="黑体" panose="02010609060101010101" pitchFamily="49" charset="-122"/>
              </a:rPr>
              <a:t>所谓的内幕资讯，可不是什么商业机密，而是你作为一个专业人士能够给予的建议。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17" y="100055"/>
            <a:ext cx="1918019" cy="626945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492" y="202687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3627232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597477" y="5237018"/>
            <a:ext cx="81516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latin typeface="黑体" panose="02010609060101010101" pitchFamily="49" charset="-122"/>
                <a:ea typeface="黑体" panose="02010609060101010101" pitchFamily="49" charset="-122"/>
              </a:rPr>
              <a:t>雷义的销售经验，初读觉得很平常，但越读越觉得务实。</a:t>
            </a:r>
          </a:p>
          <a:p>
            <a:pPr>
              <a:lnSpc>
                <a:spcPct val="150000"/>
              </a:lnSpc>
            </a:pPr>
            <a:r>
              <a:rPr lang="zh-CN" altLang="en-US" sz="1500" dirty="0">
                <a:latin typeface="黑体" panose="02010609060101010101" pitchFamily="49" charset="-122"/>
                <a:ea typeface="黑体" panose="02010609060101010101" pitchFamily="49" charset="-122"/>
              </a:rPr>
              <a:t>所谓大道至简，方法其实很简单，最关键的是后期的布局和演练，无论做哪一个岗位，专注把事情做到极致就对了，有些人的成功我们复制不了，但这位老人告诉你的道理，每一个人都可以做到。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17" y="100055"/>
            <a:ext cx="1918019" cy="626945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8492" y="202687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5764145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33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17" y="100055"/>
            <a:ext cx="1918019" cy="626945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492" y="202687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11827" y="4780508"/>
            <a:ext cx="5229315" cy="2077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</a:t>
            </a:r>
            <a:r>
              <a:rPr lang="zh-CN" altLang="en-US" sz="54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！</a:t>
            </a:r>
            <a:endParaRPr lang="en-US" altLang="zh-CN" sz="5400" dirty="0" smtClean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</a:t>
            </a: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747" y="4996665"/>
            <a:ext cx="1467044" cy="145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62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472</Words>
  <Application>Microsoft Office PowerPoint</Application>
  <PresentationFormat>全屏显示(4:3)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6</cp:revision>
  <dcterms:created xsi:type="dcterms:W3CDTF">2018-09-10T03:41:31Z</dcterms:created>
  <dcterms:modified xsi:type="dcterms:W3CDTF">2018-10-19T03:14:00Z</dcterms:modified>
</cp:coreProperties>
</file>