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32817-B2D9-4F12-8465-35280AEFFD0D}" type="datetimeFigureOut">
              <a:rPr lang="zh-CN" altLang="en-US" smtClean="0"/>
              <a:t>2018-10-12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1E278-46EF-4D20-AE06-50959408BB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01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E278-46EF-4D20-AE06-50959408BBE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03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67544" y="362570"/>
            <a:ext cx="4176464" cy="793129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16216" y="275620"/>
            <a:ext cx="2088232" cy="106514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451891" y="576307"/>
            <a:ext cx="43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0996"/>
            <a:ext cx="1942756" cy="63374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40061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2018-10-12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008611" cy="4176464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11129" y="4442264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333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副标题 2"/>
          <p:cNvSpPr>
            <a:spLocks noGrp="1"/>
          </p:cNvSpPr>
          <p:nvPr>
            <p:ph type="ctrTitle"/>
          </p:nvPr>
        </p:nvSpPr>
        <p:spPr>
          <a:xfrm>
            <a:off x="1979712" y="5517232"/>
            <a:ext cx="5472608" cy="93610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科技源于创新（二</a:t>
            </a:r>
            <a:r>
              <a:rPr lang="zh-CN" altLang="en-US" sz="4000" b="1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zh-CN" altLang="en-US" sz="4000" b="1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9151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2996952"/>
            <a:ext cx="7560840" cy="208823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创新是</a:t>
            </a:r>
            <a:r>
              <a:rPr lang="zh-CN" altLang="en-US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引领企业发展</a:t>
            </a:r>
            <a:r>
              <a:rPr lang="zh-CN" altLang="en-US" sz="2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的第一</a:t>
            </a:r>
            <a:r>
              <a:rPr lang="zh-CN" altLang="en-US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动力</a:t>
            </a:r>
            <a:endParaRPr lang="en-US" altLang="zh-CN" sz="25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是</a:t>
            </a:r>
            <a:r>
              <a:rPr lang="zh-CN" altLang="en-US" sz="2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企业</a:t>
            </a:r>
            <a:r>
              <a:rPr lang="zh-CN" altLang="en-US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持续壮大的</a:t>
            </a:r>
            <a:r>
              <a:rPr lang="zh-CN" altLang="en-US" sz="2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不竭</a:t>
            </a:r>
            <a:r>
              <a:rPr lang="zh-CN" altLang="en-US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源泉</a:t>
            </a:r>
            <a:endParaRPr lang="en-US" altLang="zh-CN" sz="25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科技</a:t>
            </a:r>
            <a:r>
              <a:rPr lang="zh-CN" altLang="en-US" sz="2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创新引领我们从量的积累迈向质的飞跃</a:t>
            </a:r>
          </a:p>
        </p:txBody>
      </p:sp>
      <p:sp>
        <p:nvSpPr>
          <p:cNvPr id="4" name="副标题 2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484368" cy="93610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科技源于创新（二</a:t>
            </a:r>
            <a:r>
              <a:rPr lang="zh-CN" altLang="en-US" sz="4000" b="1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zh-CN" altLang="en-US" sz="4000" b="1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60294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556793"/>
            <a:ext cx="7444780" cy="1440159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sz="2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深耕电路</a:t>
            </a:r>
            <a:r>
              <a:rPr lang="zh-CN" altLang="en-US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保护元件</a:t>
            </a:r>
            <a:r>
              <a:rPr lang="zh-CN" altLang="en-US" sz="2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领域三十余年，不断创新产品设计</a:t>
            </a:r>
            <a:r>
              <a:rPr lang="zh-CN" altLang="en-US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，以满足多样化的市场</a:t>
            </a:r>
            <a:r>
              <a:rPr lang="zh-CN" altLang="en-US" sz="2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需求。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488832" cy="288032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36" y="3267200"/>
            <a:ext cx="48926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95" y="3262884"/>
            <a:ext cx="24765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92" y="4653136"/>
            <a:ext cx="4868863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251" y="4653136"/>
            <a:ext cx="242411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0348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684" y="1916832"/>
            <a:ext cx="7772400" cy="18002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我们的每件产品，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都拥有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独特的专利设计，凝聚着每一位研发工程师的心血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。我们自行研制的设备，也都拥有专利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保护。</a:t>
            </a:r>
            <a:endParaRPr lang="zh-CN" altLang="en-US" sz="2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11684" y="4077072"/>
            <a:ext cx="7772400" cy="172819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近期，公司又有</a:t>
            </a:r>
            <a:r>
              <a:rPr lang="en-US" altLang="zh-CN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件新专利授权，分别用于</a:t>
            </a:r>
            <a:r>
              <a:rPr lang="en-US" altLang="zh-CN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SolidMatrix</a:t>
            </a:r>
            <a:r>
              <a:rPr lang="zh-CN" altLang="en-US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产品制造，</a:t>
            </a:r>
            <a:r>
              <a:rPr lang="en-US" altLang="zh-CN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CMF</a:t>
            </a:r>
            <a:r>
              <a:rPr lang="zh-CN" altLang="en-US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产品制造以及</a:t>
            </a:r>
            <a:r>
              <a:rPr lang="en-US" altLang="zh-CN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AirMatrix</a:t>
            </a:r>
            <a:r>
              <a:rPr lang="zh-CN" altLang="en-US" sz="2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设备制造。</a:t>
            </a:r>
            <a:endParaRPr lang="zh-CN" altLang="en-US" sz="25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12619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038">
            <a:off x="1025190" y="1693171"/>
            <a:ext cx="27892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428750"/>
            <a:ext cx="27590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117">
            <a:off x="5245805" y="1648985"/>
            <a:ext cx="2773363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9611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848872" cy="227910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专利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名称</a:t>
            </a: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：一种贴片保险丝</a:t>
            </a:r>
            <a:endParaRPr lang="en-US" altLang="zh-CN" sz="21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  <a:p>
            <a:pPr algn="l"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授权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公告号</a:t>
            </a: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：</a:t>
            </a:r>
            <a:r>
              <a:rPr lang="en-US" altLang="zh-CN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CN201721748635.5</a:t>
            </a:r>
          </a:p>
          <a:p>
            <a:pPr algn="l"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授权公告日：</a:t>
            </a:r>
            <a:r>
              <a:rPr lang="en-US" altLang="zh-CN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2018.7.6</a:t>
            </a:r>
          </a:p>
          <a:p>
            <a:pPr algn="l"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发明人：吴路燕；杨永林；张春阳</a:t>
            </a:r>
            <a:endParaRPr lang="en-US" altLang="zh-CN" sz="21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  <a:p>
            <a:pPr algn="l"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技术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领域</a:t>
            </a: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：本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实用新型涉及电子保护元件领域，尤其是提供一种贴片保险丝</a:t>
            </a: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。</a:t>
            </a:r>
            <a:endParaRPr lang="zh-CN" altLang="en-US" sz="21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7258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7965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848872" cy="227910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专利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名称</a:t>
            </a: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：一种表面贴装熔断器</a:t>
            </a:r>
            <a:endParaRPr lang="en-US" altLang="zh-CN" sz="21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  <a:p>
            <a:pPr algn="l"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授权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公告号</a:t>
            </a: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：</a:t>
            </a:r>
            <a:r>
              <a:rPr lang="en-US" altLang="zh-CN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CN201820130867.2</a:t>
            </a:r>
          </a:p>
          <a:p>
            <a:pPr algn="l"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授权公告日：</a:t>
            </a:r>
            <a:r>
              <a:rPr lang="en-US" altLang="zh-CN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2018.8.3</a:t>
            </a:r>
          </a:p>
          <a:p>
            <a:pPr algn="l">
              <a:lnSpc>
                <a:spcPct val="120000"/>
              </a:lnSpc>
            </a:pP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发明人：刘莎</a:t>
            </a:r>
            <a:r>
              <a:rPr lang="en-US" altLang="zh-CN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; 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胡建伟</a:t>
            </a:r>
            <a:r>
              <a:rPr lang="en-US" altLang="zh-CN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; 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李向明</a:t>
            </a:r>
            <a:r>
              <a:rPr lang="en-US" altLang="zh-CN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; </a:t>
            </a: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杨永林</a:t>
            </a:r>
            <a:endParaRPr lang="en-US" altLang="zh-CN" sz="21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  <a:p>
            <a:pPr algn="l"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技术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领域</a:t>
            </a: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：本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实用新型涉及电子保护元件领域，尤其是提供一种表面贴装</a:t>
            </a: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熔断器。</a:t>
            </a:r>
            <a:endParaRPr lang="zh-CN" altLang="en-US" sz="21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  <a:p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52" y="1556792"/>
            <a:ext cx="3627437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11173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848872" cy="227910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专利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名称：一种中空熔断器的自动填料</a:t>
            </a: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设备</a:t>
            </a:r>
            <a:endParaRPr lang="en-US" altLang="zh-CN" sz="21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  <a:p>
            <a:pPr algn="l"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授权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公告号</a:t>
            </a: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：</a:t>
            </a:r>
            <a:r>
              <a:rPr lang="en-US" altLang="zh-CN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CN201820072014.8</a:t>
            </a:r>
          </a:p>
          <a:p>
            <a:pPr algn="l"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授权公告日：</a:t>
            </a:r>
            <a:r>
              <a:rPr lang="en-US" altLang="zh-CN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2018.8.21</a:t>
            </a:r>
          </a:p>
          <a:p>
            <a:pPr algn="l">
              <a:lnSpc>
                <a:spcPct val="120000"/>
              </a:lnSpc>
            </a:pP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发明人：刘超</a:t>
            </a:r>
            <a:r>
              <a:rPr lang="en-US" altLang="zh-CN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; 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李俊</a:t>
            </a:r>
            <a:r>
              <a:rPr lang="en-US" altLang="zh-CN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; 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汪立无</a:t>
            </a:r>
            <a:r>
              <a:rPr lang="en-US" altLang="zh-CN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; </a:t>
            </a: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李向明</a:t>
            </a:r>
            <a:endParaRPr lang="en-US" altLang="zh-CN" sz="21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  <a:p>
            <a:pPr algn="l"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技术</a:t>
            </a:r>
            <a:r>
              <a:rPr lang="zh-CN" altLang="en-US" sz="2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领域：本实用新型涉及机械设备领域，尤其是提供一种中空熔断器的自动填料设备。</a:t>
            </a:r>
          </a:p>
          <a:p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46" y="1268760"/>
            <a:ext cx="501491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20866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5789022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zh-CN" sz="6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21088"/>
            <a:ext cx="1578833" cy="150345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837847" cy="222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07815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309</Words>
  <Application>Microsoft Office PowerPoint</Application>
  <PresentationFormat>全屏显示(4:3)</PresentationFormat>
  <Paragraphs>29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黑体</vt:lpstr>
      <vt:lpstr>华文琥珀</vt:lpstr>
      <vt:lpstr>华文楷体</vt:lpstr>
      <vt:lpstr>隶书</vt:lpstr>
      <vt:lpstr>宋体</vt:lpstr>
      <vt:lpstr>Arial</vt:lpstr>
      <vt:lpstr>Arial Black</vt:lpstr>
      <vt:lpstr>Calibri</vt:lpstr>
      <vt:lpstr>Office 主题</vt:lpstr>
      <vt:lpstr>科技源于创新（二）</vt:lpstr>
      <vt:lpstr>科技源于创新（二）</vt:lpstr>
      <vt:lpstr>AEM深耕电路保护元件领域三十余年，不断创新产品设计，以满足多样化的市场需求。</vt:lpstr>
      <vt:lpstr>我们的每件产品，都拥有独特的专利设计，凝聚着每一位研发工程师的心血。我们自行研制的设备，也都拥有专利的保护。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PD-Tan Ying</dc:creator>
  <cp:lastModifiedBy>HR-Yan Jing</cp:lastModifiedBy>
  <cp:revision>31</cp:revision>
  <dcterms:created xsi:type="dcterms:W3CDTF">2018-10-09T02:32:21Z</dcterms:created>
  <dcterms:modified xsi:type="dcterms:W3CDTF">2018-10-12T01:31:52Z</dcterms:modified>
</cp:coreProperties>
</file>