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9" r:id="rId3"/>
    <p:sldId id="262" r:id="rId4"/>
    <p:sldId id="257" r:id="rId5"/>
    <p:sldId id="261" r:id="rId6"/>
    <p:sldId id="264" r:id="rId7"/>
    <p:sldId id="260" r:id="rId8"/>
    <p:sldId id="263" r:id="rId9"/>
    <p:sldId id="258" r:id="rId10"/>
  </p:sldIdLst>
  <p:sldSz cx="6858000" cy="9144000" type="screen4x3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69" d="100"/>
          <a:sy n="69" d="100"/>
        </p:scale>
        <p:origin x="20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E9024-5A1E-4205-9005-FFDA35E1A9AA}" type="datetimeFigureOut">
              <a:rPr lang="zh-CN" altLang="en-US" smtClean="0"/>
              <a:t>2018-9-20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9911F-0CF4-4BD8-9EF1-ECF9C5501E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6209766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E9024-5A1E-4205-9005-FFDA35E1A9AA}" type="datetimeFigureOut">
              <a:rPr lang="zh-CN" altLang="en-US" smtClean="0"/>
              <a:t>2018-9-20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9911F-0CF4-4BD8-9EF1-ECF9C5501E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7298318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E9024-5A1E-4205-9005-FFDA35E1A9AA}" type="datetimeFigureOut">
              <a:rPr lang="zh-CN" altLang="en-US" smtClean="0"/>
              <a:t>2018-9-20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9911F-0CF4-4BD8-9EF1-ECF9C5501E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0326453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E9024-5A1E-4205-9005-FFDA35E1A9AA}" type="datetimeFigureOut">
              <a:rPr lang="zh-CN" altLang="en-US" smtClean="0"/>
              <a:t>2018-9-20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9911F-0CF4-4BD8-9EF1-ECF9C5501E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6961481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E9024-5A1E-4205-9005-FFDA35E1A9AA}" type="datetimeFigureOut">
              <a:rPr lang="zh-CN" altLang="en-US" smtClean="0"/>
              <a:t>2018-9-20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9911F-0CF4-4BD8-9EF1-ECF9C5501E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839817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E9024-5A1E-4205-9005-FFDA35E1A9AA}" type="datetimeFigureOut">
              <a:rPr lang="zh-CN" altLang="en-US" smtClean="0"/>
              <a:t>2018-9-20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9911F-0CF4-4BD8-9EF1-ECF9C5501E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6713394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E9024-5A1E-4205-9005-FFDA35E1A9AA}" type="datetimeFigureOut">
              <a:rPr lang="zh-CN" altLang="en-US" smtClean="0"/>
              <a:t>2018-9-20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9911F-0CF4-4BD8-9EF1-ECF9C5501E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4036738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E9024-5A1E-4205-9005-FFDA35E1A9AA}" type="datetimeFigureOut">
              <a:rPr lang="zh-CN" altLang="en-US" smtClean="0"/>
              <a:t>2018-9-20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9911F-0CF4-4BD8-9EF1-ECF9C5501E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2863705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E9024-5A1E-4205-9005-FFDA35E1A9AA}" type="datetimeFigureOut">
              <a:rPr lang="zh-CN" altLang="en-US" smtClean="0"/>
              <a:t>2018-9-20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9911F-0CF4-4BD8-9EF1-ECF9C5501E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0931763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E9024-5A1E-4205-9005-FFDA35E1A9AA}" type="datetimeFigureOut">
              <a:rPr lang="zh-CN" altLang="en-US" smtClean="0"/>
              <a:t>2018-9-20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9911F-0CF4-4BD8-9EF1-ECF9C5501E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7470199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E9024-5A1E-4205-9005-FFDA35E1A9AA}" type="datetimeFigureOut">
              <a:rPr lang="zh-CN" altLang="en-US" smtClean="0"/>
              <a:t>2018-9-20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9911F-0CF4-4BD8-9EF1-ECF9C5501E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7008245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E9024-5A1E-4205-9005-FFDA35E1A9AA}" type="datetimeFigureOut">
              <a:rPr lang="zh-CN" altLang="en-US" smtClean="0"/>
              <a:t>2018-9-20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9911F-0CF4-4BD8-9EF1-ECF9C5501E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2476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cover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914400" y="6553200"/>
            <a:ext cx="52231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chemeClr val="accent1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AEM</a:t>
            </a:r>
            <a:r>
              <a:rPr lang="zh-CN" altLang="en-US" sz="4000" dirty="0" smtClean="0">
                <a:solidFill>
                  <a:schemeClr val="accent1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第二届积极主动地思考问题猜灯谜活动</a:t>
            </a:r>
            <a:endParaRPr lang="zh-CN" altLang="en-US" sz="4000" dirty="0">
              <a:solidFill>
                <a:schemeClr val="accent1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8" y="843852"/>
            <a:ext cx="6858000" cy="5143500"/>
          </a:xfrm>
          <a:prstGeom prst="rect">
            <a:avLst/>
          </a:prstGeom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227117" y="4879608"/>
            <a:ext cx="4381500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sz="1800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第 </a:t>
            </a:r>
            <a:r>
              <a:rPr lang="en-US" altLang="zh-CN" sz="1800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331 </a:t>
            </a:r>
            <a:r>
              <a:rPr lang="zh-CN" altLang="en-US" sz="1800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期</a:t>
            </a:r>
            <a:endParaRPr lang="zh-CN" altLang="en-US" sz="1800" dirty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271" y="58492"/>
            <a:ext cx="1918019" cy="626945"/>
          </a:xfrm>
          <a:prstGeom prst="rect">
            <a:avLst/>
          </a:prstGeom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8492" y="202687"/>
            <a:ext cx="358832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105034331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1271"/>
            <a:ext cx="6853300" cy="482138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64572" y="6242402"/>
            <a:ext cx="582237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为了弘扬中华民族的传统文化，建设</a:t>
            </a:r>
            <a:r>
              <a:rPr lang="en-US" altLang="zh-CN" sz="2000" dirty="0" smtClean="0"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AEM</a:t>
            </a:r>
            <a:r>
              <a:rPr lang="zh-CN" altLang="en-US" sz="2000" dirty="0" smtClean="0"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企业文化，丰富员工精神物质生活，</a:t>
            </a:r>
            <a:r>
              <a:rPr lang="en-US" altLang="zh-CN" sz="2000" dirty="0" smtClean="0"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AEM</a:t>
            </a:r>
            <a:r>
              <a:rPr lang="zh-CN" altLang="en-US" sz="2000" dirty="0" smtClean="0"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工会组织开展了</a:t>
            </a:r>
            <a:r>
              <a:rPr lang="en-US" altLang="zh-CN" sz="2000" dirty="0" smtClean="0"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en-US" sz="2000" dirty="0" smtClean="0"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第二届积极主动地思考问题蔡灯谜活动</a:t>
            </a:r>
            <a:r>
              <a:rPr lang="en-US" altLang="zh-CN" sz="2000" dirty="0" smtClean="0"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"</a:t>
            </a:r>
            <a:r>
              <a:rPr lang="zh-CN" altLang="en-US" sz="2000" dirty="0" smtClean="0"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271" y="58492"/>
            <a:ext cx="1918019" cy="626945"/>
          </a:xfrm>
          <a:prstGeom prst="rect">
            <a:avLst/>
          </a:prstGeom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5420" y="202687"/>
            <a:ext cx="358832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7720602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6280633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02543" y="6705600"/>
            <a:ext cx="5767529" cy="943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活动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开始前，现场门口、走廊早早就围满了人群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，大家迫不及待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的准备入场。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271" y="58492"/>
            <a:ext cx="1918019" cy="626945"/>
          </a:xfrm>
          <a:prstGeom prst="rect">
            <a:avLst/>
          </a:prstGeom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0" y="202687"/>
            <a:ext cx="358832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8569200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6858000" cy="6511637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86246" y="6918158"/>
            <a:ext cx="569768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进入活动现场，大家看着一个个谜语认真思考，争先恐后的互相猜测，大家你一言，我一语，场面非常热闹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271" y="58492"/>
            <a:ext cx="1918019" cy="626945"/>
          </a:xfrm>
          <a:prstGeom prst="rect">
            <a:avLst/>
          </a:prstGeom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0" y="202687"/>
            <a:ext cx="358832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118197990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6858000" cy="665018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33400" y="6862740"/>
            <a:ext cx="5791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谜语内容覆盖广泛，不仅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有气象天文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、地理、历史，文学、歇后语，还有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公司成长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历程，企业文化标语等。形式多样新颖，不仅增长见识，还让大家进一步了解公司文化。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271" y="58492"/>
            <a:ext cx="1918019" cy="626945"/>
          </a:xfrm>
          <a:prstGeom prst="rect">
            <a:avLst/>
          </a:prstGeom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7710" y="202687"/>
            <a:ext cx="358832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0361107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520930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46411" y="6059131"/>
            <a:ext cx="55851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猜不出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题时脸上露出疑难之情，猜出答案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后满脸笑容。大家开动脑筋，进行一场愉悦的脑力风暴！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271" y="58492"/>
            <a:ext cx="1918019" cy="626945"/>
          </a:xfrm>
          <a:prstGeom prst="rect">
            <a:avLst/>
          </a:prstGeom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0" y="202687"/>
            <a:ext cx="358832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42856057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694738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28649" y="7359192"/>
            <a:ext cx="56007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一个个灯谜被摘下来，拿在了大家的手中，他们满怀喜悦地来到兑奖处，期待着满意的奖品。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271" y="58492"/>
            <a:ext cx="1918019" cy="626945"/>
          </a:xfrm>
          <a:prstGeom prst="rect">
            <a:avLst/>
          </a:prstGeom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0" y="202687"/>
            <a:ext cx="358832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2189942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6858000" cy="6525491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26473" y="6913418"/>
            <a:ext cx="58050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猜中的同事可以领到自己喜欢的小礼品，没猜中也可以拿到一个小小的安慰。重在参与，期待下一次活动。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271" y="58492"/>
            <a:ext cx="1918019" cy="626945"/>
          </a:xfrm>
          <a:prstGeom prst="rect">
            <a:avLst/>
          </a:prstGeom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0" y="202687"/>
            <a:ext cx="358832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12168996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56705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271" y="58492"/>
            <a:ext cx="1918019" cy="626945"/>
          </a:xfrm>
          <a:prstGeom prst="rect">
            <a:avLst/>
          </a:prstGeom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0" y="202687"/>
            <a:ext cx="358832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07818" y="6614446"/>
            <a:ext cx="5229315" cy="20774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 smtClean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</a:t>
            </a:r>
            <a:r>
              <a:rPr lang="zh-CN" altLang="en-US" sz="54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</a:t>
            </a:r>
            <a:r>
              <a:rPr lang="zh-CN" altLang="en-US" sz="5400" dirty="0" smtClean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！</a:t>
            </a:r>
            <a:endParaRPr lang="en-US" altLang="zh-CN" sz="5400" dirty="0" smtClean="0">
              <a:solidFill>
                <a:srgbClr val="0070C0"/>
              </a:solidFill>
              <a:latin typeface="华文楷体" pitchFamily="2" charset="-122"/>
              <a:ea typeface="华文楷体" pitchFamily="2" charset="-122"/>
            </a:endParaRPr>
          </a:p>
          <a:p>
            <a:pPr algn="ctr">
              <a:spcBef>
                <a:spcPct val="50000"/>
              </a:spcBef>
            </a:pPr>
            <a:r>
              <a:rPr lang="zh-CN" altLang="en-US" sz="2800" dirty="0" smtClean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</a:t>
            </a:r>
            <a:r>
              <a:rPr lang="zh-CN" altLang="en-US" sz="2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1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1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738" y="6830603"/>
            <a:ext cx="1467044" cy="1458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5086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214</TotalTime>
  <Words>274</Words>
  <Application>Microsoft Office PowerPoint</Application>
  <PresentationFormat>全屏显示(4:3)</PresentationFormat>
  <Paragraphs>22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8" baseType="lpstr">
      <vt:lpstr>黑体</vt:lpstr>
      <vt:lpstr>华文琥珀</vt:lpstr>
      <vt:lpstr>华文楷体</vt:lpstr>
      <vt:lpstr>宋体</vt:lpstr>
      <vt:lpstr>Arial</vt:lpstr>
      <vt:lpstr>Arial Black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HR-Yan Jing</dc:creator>
  <cp:lastModifiedBy>HR-Yan Jing</cp:lastModifiedBy>
  <cp:revision>13</cp:revision>
  <dcterms:created xsi:type="dcterms:W3CDTF">2018-09-18T05:21:27Z</dcterms:created>
  <dcterms:modified xsi:type="dcterms:W3CDTF">2018-09-20T08:13:46Z</dcterms:modified>
</cp:coreProperties>
</file>