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1DAC-57BD-44A9-9A3D-2A76A856A934}" type="datetimeFigureOut">
              <a:rPr lang="zh-CN" altLang="en-US" smtClean="0"/>
              <a:t>2018-9-14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FD50-0924-4AD8-8E27-391E0B7C2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84757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1DAC-57BD-44A9-9A3D-2A76A856A934}" type="datetimeFigureOut">
              <a:rPr lang="zh-CN" altLang="en-US" smtClean="0"/>
              <a:t>2018-9-14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FD50-0924-4AD8-8E27-391E0B7C2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8942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1DAC-57BD-44A9-9A3D-2A76A856A934}" type="datetimeFigureOut">
              <a:rPr lang="zh-CN" altLang="en-US" smtClean="0"/>
              <a:t>2018-9-14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FD50-0924-4AD8-8E27-391E0B7C2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36377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1DAC-57BD-44A9-9A3D-2A76A856A934}" type="datetimeFigureOut">
              <a:rPr lang="zh-CN" altLang="en-US" smtClean="0"/>
              <a:t>2018-9-14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FD50-0924-4AD8-8E27-391E0B7C2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90983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1DAC-57BD-44A9-9A3D-2A76A856A934}" type="datetimeFigureOut">
              <a:rPr lang="zh-CN" altLang="en-US" smtClean="0"/>
              <a:t>2018-9-14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FD50-0924-4AD8-8E27-391E0B7C2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39720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1DAC-57BD-44A9-9A3D-2A76A856A934}" type="datetimeFigureOut">
              <a:rPr lang="zh-CN" altLang="en-US" smtClean="0"/>
              <a:t>2018-9-14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FD50-0924-4AD8-8E27-391E0B7C2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15750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1DAC-57BD-44A9-9A3D-2A76A856A934}" type="datetimeFigureOut">
              <a:rPr lang="zh-CN" altLang="en-US" smtClean="0"/>
              <a:t>2018-9-14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FD50-0924-4AD8-8E27-391E0B7C2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09321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1DAC-57BD-44A9-9A3D-2A76A856A934}" type="datetimeFigureOut">
              <a:rPr lang="zh-CN" altLang="en-US" smtClean="0"/>
              <a:t>2018-9-14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FD50-0924-4AD8-8E27-391E0B7C2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13354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1DAC-57BD-44A9-9A3D-2A76A856A934}" type="datetimeFigureOut">
              <a:rPr lang="zh-CN" altLang="en-US" smtClean="0"/>
              <a:t>2018-9-14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FD50-0924-4AD8-8E27-391E0B7C2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11661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1DAC-57BD-44A9-9A3D-2A76A856A934}" type="datetimeFigureOut">
              <a:rPr lang="zh-CN" altLang="en-US" smtClean="0"/>
              <a:t>2018-9-14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FD50-0924-4AD8-8E27-391E0B7C2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35857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1DAC-57BD-44A9-9A3D-2A76A856A934}" type="datetimeFigureOut">
              <a:rPr lang="zh-CN" altLang="en-US" smtClean="0"/>
              <a:t>2018-9-14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FD50-0924-4AD8-8E27-391E0B7C2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21792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1DAC-57BD-44A9-9A3D-2A76A856A934}" type="datetimeFigureOut">
              <a:rPr lang="zh-CN" altLang="en-US" smtClean="0"/>
              <a:t>2018-9-14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2FD50-0924-4AD8-8E27-391E0B7C2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10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97041"/>
            <a:ext cx="6858000" cy="50634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5409" y="6354726"/>
            <a:ext cx="57531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kern="0" spc="40" dirty="0" smtClean="0">
                <a:solidFill>
                  <a:schemeClr val="accent2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  <a:cs typeface="宋体" panose="02010600030101010101" pitchFamily="2" charset="-122"/>
              </a:rPr>
              <a:t>2018</a:t>
            </a:r>
            <a:r>
              <a:rPr lang="zh-CN" altLang="zh-CN" sz="4400" kern="0" spc="40" dirty="0" smtClean="0">
                <a:solidFill>
                  <a:schemeClr val="accent2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  <a:cs typeface="宋体" panose="02010600030101010101" pitchFamily="2" charset="-122"/>
              </a:rPr>
              <a:t>中国新能源汽车动力电池系统安全与可靠性技术论坛</a:t>
            </a:r>
            <a:endParaRPr lang="zh-CN" altLang="en-US" sz="44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41621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47009" y="4860199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330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24979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05497"/>
            <a:ext cx="6858000" cy="50965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2281" y="6410328"/>
            <a:ext cx="5794663" cy="186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8</a:t>
            </a:r>
            <a:r>
              <a:rPr lang="zh-CN" altLang="zh-CN" sz="20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月</a:t>
            </a:r>
            <a:r>
              <a:rPr lang="en-US" altLang="zh-CN" sz="20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25</a:t>
            </a:r>
            <a:r>
              <a:rPr lang="zh-CN" altLang="zh-CN" sz="20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日，由连线新能源携手</a:t>
            </a:r>
            <a:r>
              <a:rPr lang="en-US" altLang="zh-CN" sz="20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AEM</a:t>
            </a:r>
            <a:r>
              <a:rPr lang="zh-CN" altLang="zh-CN" sz="20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科技举办的“</a:t>
            </a:r>
            <a:r>
              <a:rPr lang="en-US" altLang="zh-CN" sz="20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2018</a:t>
            </a:r>
            <a:r>
              <a:rPr lang="zh-CN" altLang="zh-CN" sz="20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中国新能源汽车动力电池系统安全与可靠性技术论坛”圆满落幕。周六的会场座无虚席，充分感受到了西南区域工程师们的热情。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1" y="113911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92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73"/>
            <a:ext cx="6858000" cy="60682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8649" y="7033829"/>
            <a:ext cx="5600701" cy="186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此次论坛，</a:t>
            </a:r>
            <a:r>
              <a:rPr lang="en-US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AEM</a:t>
            </a:r>
            <a:r>
              <a:rPr lang="zh-CN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科技产品经理何一品给大家带来了题为《动力电池对片式保险丝的应用需求》的演讲，从电动汽车电池包安全性和可靠性等方面，阐述了汽车级贴片保险丝应用的必要性。</a:t>
            </a:r>
            <a:endParaRPr lang="zh-CN" altLang="en-US" sz="2000" spc="4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66" y="70063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775102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828"/>
            <a:ext cx="6858000" cy="48060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5577" y="6188517"/>
            <a:ext cx="5586846" cy="232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伴随电动汽车的快速发展，动力电池需求量急剧增加，动力电池作为高能量载体，在不需要外部能量输入的情况下，本身就能够因能量非正常释放而产生巨大破坏力，因此动力电池安全是电动汽车安全技术的重中之重。</a:t>
            </a:r>
            <a:endParaRPr lang="zh-CN" altLang="zh-CN" sz="2000" spc="4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83186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30188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264"/>
            <a:ext cx="6858000" cy="468140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1049" y="6105436"/>
            <a:ext cx="5439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电池的安全性越来越引起人们的重视。电池</a:t>
            </a:r>
            <a:r>
              <a:rPr lang="zh-CN" altLang="en-US" sz="2000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保护选择</a:t>
            </a:r>
            <a:r>
              <a:rPr lang="zh-CN" altLang="en-US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合适的贴片保险丝也就显得非常重要。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83186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2436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19"/>
            <a:ext cx="6858000" cy="48476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7140" y="6202510"/>
            <a:ext cx="5571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AEM</a:t>
            </a:r>
            <a:r>
              <a:rPr lang="zh-CN" altLang="en-US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科技领先推出符合</a:t>
            </a:r>
            <a:r>
              <a:rPr lang="en-US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AEC-Q200</a:t>
            </a:r>
            <a:r>
              <a:rPr lang="zh-CN" altLang="en-US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汽车等级和拥有</a:t>
            </a:r>
            <a:r>
              <a:rPr lang="en-US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ISO TS16949</a:t>
            </a:r>
            <a:r>
              <a:rPr lang="zh-CN" altLang="en-US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认证的保险丝</a:t>
            </a:r>
            <a:r>
              <a:rPr lang="en-US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, </a:t>
            </a:r>
            <a:r>
              <a:rPr lang="zh-CN" altLang="en-US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安全可靠</a:t>
            </a:r>
            <a:r>
              <a:rPr lang="en-US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, </a:t>
            </a:r>
            <a:r>
              <a:rPr lang="zh-CN" altLang="en-US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开创汽车应用领域新标准</a:t>
            </a:r>
            <a:r>
              <a:rPr lang="en-US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. </a:t>
            </a:r>
            <a:r>
              <a:rPr lang="zh-CN" altLang="en-US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包括</a:t>
            </a:r>
            <a:r>
              <a:rPr lang="en-US" altLang="zh-CN" sz="2000" spc="40" dirty="0" err="1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SolidMatrix</a:t>
            </a:r>
            <a:r>
              <a:rPr lang="en-US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®</a:t>
            </a:r>
            <a:r>
              <a:rPr lang="zh-CN" altLang="en-US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叠层贴片保险丝和</a:t>
            </a:r>
            <a:r>
              <a:rPr lang="en-US" altLang="zh-CN" sz="2000" spc="40" dirty="0" err="1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AirMatrix</a:t>
            </a:r>
            <a:r>
              <a:rPr lang="en-US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®</a:t>
            </a:r>
            <a:r>
              <a:rPr lang="zh-CN" altLang="en-US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中空贴片保险丝。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83186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19532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38"/>
            <a:ext cx="6858000" cy="49584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1218" y="6437969"/>
            <a:ext cx="5375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演讲内容引起工程师们的共鸣，现场听众争先提问，会后亦来到</a:t>
            </a:r>
            <a:r>
              <a:rPr lang="en-US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AEM</a:t>
            </a:r>
            <a:r>
              <a:rPr lang="zh-CN" altLang="zh-CN" sz="20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科技展台做进一步交流。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83186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84110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596"/>
            <a:ext cx="6858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83186"/>
            <a:ext cx="1918019" cy="626945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7818" y="6614446"/>
            <a:ext cx="5229315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</a:t>
            </a: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！</a:t>
            </a:r>
            <a:endParaRPr lang="en-US" altLang="zh-CN" sz="5400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</a:t>
            </a: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38" y="6830603"/>
            <a:ext cx="1467044" cy="14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74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282</Words>
  <Application>Microsoft Office PowerPoint</Application>
  <PresentationFormat>全屏显示(4:3)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9</cp:revision>
  <dcterms:created xsi:type="dcterms:W3CDTF">2018-09-03T02:09:41Z</dcterms:created>
  <dcterms:modified xsi:type="dcterms:W3CDTF">2018-09-14T01:26:37Z</dcterms:modified>
</cp:coreProperties>
</file>