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99071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84586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9924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7696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05056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94803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66123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521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65452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93509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39786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777F-4868-4FB8-8935-51CBC8D84CD3}" type="datetimeFigureOut">
              <a:rPr lang="zh-CN" altLang="en-US" smtClean="0"/>
              <a:t>2018-9-7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C1860-764C-4B3B-A7E9-BCC1AA507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2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1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244293" y="5582288"/>
            <a:ext cx="70294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AEM</a:t>
            </a:r>
            <a:r>
              <a:rPr lang="zh-CN" altLang="en-US" sz="4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科技</a:t>
            </a:r>
            <a:r>
              <a:rPr lang="zh-CN" altLang="zh-CN" sz="4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第二届趣味乒乓赛</a:t>
            </a:r>
            <a:endParaRPr lang="zh-CN" altLang="en-US" sz="4400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85" y="86204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36082" y="4209280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329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527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0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93618" y="4300737"/>
            <a:ext cx="5455873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91" y="4516894"/>
            <a:ext cx="1530604" cy="14581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85" y="86204"/>
            <a:ext cx="1918019" cy="62694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18006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0326" y="5268190"/>
            <a:ext cx="82088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为了丰富</a:t>
            </a:r>
            <a:r>
              <a:rPr lang="zh-CN" altLang="en-US" sz="15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员工</a:t>
            </a:r>
            <a:r>
              <a:rPr lang="zh-CN" altLang="zh-CN" sz="15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的业余生活，营造一个积极、健康、朝气蓬勃的运动氛围，提高大家对乒乓球的喜爱，加强公司各部门之间的沟通交流，增进员工间的友谊和身体素质，提高企业凝聚力</a:t>
            </a:r>
            <a:r>
              <a:rPr lang="zh-CN" altLang="en-US" sz="15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，近期</a:t>
            </a:r>
            <a:r>
              <a:rPr lang="en-US" altLang="zh-CN" sz="15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AEM</a:t>
            </a:r>
            <a:r>
              <a:rPr lang="zh-CN" altLang="en-US" sz="15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举行了</a:t>
            </a:r>
            <a:r>
              <a:rPr lang="zh-CN" altLang="zh-CN" sz="15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第二届趣味乒乓赛。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9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85" y="86204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96553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1108" y="5412617"/>
            <a:ext cx="81464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每队参赛者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人（每队异性至少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），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每一组组长抽签决定出赛顺序。赛制为第一轮淘汰赛和第二轮决赛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，比赛吸引了各部门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13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支球队报名参赛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en-US" sz="15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85" y="86204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17721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382771" y="5406505"/>
            <a:ext cx="837845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第一项乒乓球</a:t>
            </a:r>
            <a:r>
              <a:rPr lang="zh-CN" altLang="en-US" sz="15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传递</a:t>
            </a:r>
            <a:endParaRPr lang="en-US" altLang="zh-CN" sz="15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人按一定的顺序排列，双手按指定位置托着导轨，让乒乓球自行从导轨的一端滚到另一端，从一个导轨滚到另一个导轨上。最终球落入指定的位置，用时最短的获胜。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85" y="86204"/>
            <a:ext cx="1918019" cy="626945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94686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1180" y="4813362"/>
            <a:ext cx="81961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第二项</a:t>
            </a:r>
            <a:r>
              <a:rPr lang="zh-CN" altLang="zh-CN" sz="1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筷子夹乒乓球</a:t>
            </a:r>
            <a:endParaRPr lang="en-US" altLang="zh-CN" sz="15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人依次坐在乒乓球桌周围，长方向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人，短方向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。第一个人用筷子从初始盆里夹球放置第一个盆里，第二个人用筷子将球传递至临近队员盆中，以此类推，盆不能移动，传递至第五号队员盆中，当完成一个球传递完成后，才可以传递下一个球。在规定的时间内，盆内球数最多者获胜。</a:t>
            </a:r>
            <a:endParaRPr lang="zh-CN" altLang="en-US" sz="15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167" cy="467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85" y="86204"/>
            <a:ext cx="1918019" cy="626945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31580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6804" y="4979616"/>
            <a:ext cx="8319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第三项</a:t>
            </a:r>
            <a:r>
              <a:rPr lang="zh-CN" altLang="zh-CN" sz="1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投球比赛</a:t>
            </a:r>
            <a:endParaRPr lang="en-US" altLang="zh-CN" sz="15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投球时，投球手和固定盆分别在球台的两侧，投球手利用乒乓球拍和乒乓球桌击打出乒乓球，球落入固定盆内。一个投球手投完后，盆内的球不拿出，记录乒乓球总数。每人限时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30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秒，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个球。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名投球手投完球，比赛结束。记录小组总分数，最多的获胜。</a:t>
            </a:r>
            <a:endParaRPr lang="zh-CN" altLang="en-US" sz="15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81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85" y="86204"/>
            <a:ext cx="1918019" cy="62694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74532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323" y="5368429"/>
            <a:ext cx="834704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第四项</a:t>
            </a:r>
            <a:r>
              <a:rPr lang="zh-CN" altLang="zh-CN" sz="15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颠球大赛</a:t>
            </a:r>
            <a:endParaRPr lang="en-US" altLang="zh-CN" sz="15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人绕乒乓桌围成一圈，每人用右手颠球，球拍起后，传递给下一个。以此类推，一个循环结束完成一次计时。只提供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个球，所转圈数最多者获胜。比赛限时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分钟</a:t>
            </a:r>
            <a:r>
              <a:rPr lang="zh-CN" altLang="zh-CN" sz="15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5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234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85" y="86204"/>
            <a:ext cx="1918019" cy="626945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45229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1107" y="4640271"/>
            <a:ext cx="825038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是一场集竞技、娱乐、健身综合于一体的趣味活动，激发员工团队协作、敢于拼搏，永争第一的精神。在大家期盼的目光和友谊的呐喊声鼓励下，最终“炫酷国球”队夺得本次趣味乒乓球赛的冠军。邓总为获得前四名球队代表颁奖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9558" cy="431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85" y="86204"/>
            <a:ext cx="1918019" cy="626945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8601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0100" y="5381581"/>
            <a:ext cx="77931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今后，工会将更多更好地举办丰富多彩的文体活动，增强员工之间的沟通交流和团队凝聚力，充盈企业文化建设，推动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AEM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科技蓬勃发展。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1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85" y="86204"/>
            <a:ext cx="1918019" cy="62694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41598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560</Words>
  <Application>Microsoft Office PowerPoint</Application>
  <PresentationFormat>全屏显示(4:3)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18</cp:revision>
  <dcterms:created xsi:type="dcterms:W3CDTF">2018-09-05T00:43:49Z</dcterms:created>
  <dcterms:modified xsi:type="dcterms:W3CDTF">2018-09-07T05:03:39Z</dcterms:modified>
</cp:coreProperties>
</file>