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3" r:id="rId2"/>
    <p:sldId id="256" r:id="rId3"/>
    <p:sldId id="257" r:id="rId4"/>
    <p:sldId id="258" r:id="rId5"/>
    <p:sldId id="264" r:id="rId6"/>
    <p:sldId id="259" r:id="rId7"/>
    <p:sldId id="261" r:id="rId8"/>
    <p:sldId id="260" r:id="rId9"/>
    <p:sldId id="265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FF8F364-6B97-491D-BE91-C624B11E14D2}" type="datetimeFigureOut">
              <a:rPr lang="zh-CN" altLang="en-US" smtClean="0"/>
              <a:t>2018-8-24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2018-8-24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2018-8-24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2018-8-24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FF8F364-6B97-491D-BE91-C624B11E14D2}" type="datetimeFigureOut">
              <a:rPr lang="zh-CN" altLang="en-US" smtClean="0"/>
              <a:t>2018-8-24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2018-8-24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2018-8-24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2018-8-24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2018-8-24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2018-8-24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2018-8-24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F8F364-6B97-491D-BE91-C624B11E14D2}" type="datetimeFigureOut">
              <a:rPr lang="zh-CN" altLang="en-US" smtClean="0"/>
              <a:t>2018-8-24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58" y="86204"/>
            <a:ext cx="1918019" cy="626945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84128" y="5580880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327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1026" name="Picture 2" descr="Z:\MIS\AEM Building Photos\AEM ZhongNan Building_20171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1" y="1143823"/>
            <a:ext cx="7321473" cy="454545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2" name="标题 1"/>
          <p:cNvSpPr txBox="1">
            <a:spLocks/>
          </p:cNvSpPr>
          <p:nvPr/>
        </p:nvSpPr>
        <p:spPr>
          <a:xfrm>
            <a:off x="3410909" y="399677"/>
            <a:ext cx="2400299" cy="8525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（二）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6081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7656" y="185193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95350" y="2943710"/>
            <a:ext cx="7346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在公司的走廊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上、车间内、会议室里、办公室、食堂内，随处可见类似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企业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文化标语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这些标语是公司企业文化的核心和精华，是公司企业行为的“思想指南”。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/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这些优秀的企业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文化是公司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在经营管理过程中积累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和沉淀形成的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优秀的企业文化应该得以延续和发扬光大。</a:t>
            </a:r>
          </a:p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442379" y="1222818"/>
            <a:ext cx="2959140" cy="8525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企业文化标语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52" y="854791"/>
            <a:ext cx="3764086" cy="15885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8" y="107145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28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3520" y="266794"/>
            <a:ext cx="37615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3616735" y="704192"/>
            <a:ext cx="2447735" cy="7987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企业文化（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5885" y="2241643"/>
            <a:ext cx="2980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锐意创新 永求卓越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885" y="1502979"/>
            <a:ext cx="7874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Constantly 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strive for excellence and 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perfection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pic>
        <p:nvPicPr>
          <p:cNvPr id="10" name="图片 9" descr="df84105d-4878-4984-a4e4-4bb81fe027a3@CHNPR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-1019" r="20746" b="764"/>
          <a:stretch/>
        </p:blipFill>
        <p:spPr bwMode="auto">
          <a:xfrm rot="5400000">
            <a:off x="3597015" y="1530594"/>
            <a:ext cx="4159564" cy="518628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8" y="107145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471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36253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6823" y="1326794"/>
            <a:ext cx="25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锐意创新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78153" y="1999147"/>
            <a:ext cx="39917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勇于进取，敢于创新，打破常规。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锐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一种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积极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进步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状态；意，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坚定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决心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新思维、新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发明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意志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坚决地追求上进，下决心强化，不断创新，力图有所作为。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14062" r="1953" b="23047"/>
          <a:stretch/>
        </p:blipFill>
        <p:spPr>
          <a:xfrm>
            <a:off x="691983" y="1958806"/>
            <a:ext cx="3474750" cy="31384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8" y="107145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029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823" y="1326794"/>
            <a:ext cx="25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永求卓越</a:t>
            </a:r>
            <a:endParaRPr lang="en-US" altLang="zh-CN" sz="24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6822" y="1790744"/>
            <a:ext cx="45283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追求卓越，永不满足。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永远保持着一颗时刻清醒的头脑，对现有的技术和产品提出挑战和怀疑，不满足于现有水平，紧跟着市场的动态，不断探索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6823" y="4174685"/>
            <a:ext cx="77739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我们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汽车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系列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产品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就是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敏锐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洞察了电动汽车行业市场的动向后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，开发出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新产品，以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满足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客户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和市场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需求。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123" y="1170983"/>
            <a:ext cx="3395382" cy="31785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8" y="107145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73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2977" y="1385048"/>
            <a:ext cx="5215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科技董事长兼总裁张海明如是说：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762">
            <a:off x="5021498" y="4236637"/>
            <a:ext cx="4043604" cy="18710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7106" y="1968111"/>
            <a:ext cx="64361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我们坚信</a:t>
            </a:r>
            <a:r>
              <a:rPr lang="zh-CN" altLang="zh-CN" sz="2000" kern="100" dirty="0">
                <a:latin typeface="黑体" panose="02010609060101010101" pitchFamily="49" charset="-122"/>
                <a:ea typeface="黑体" panose="02010609060101010101" pitchFamily="49" charset="-122"/>
                <a:cs typeface="Courier New"/>
              </a:rPr>
              <a:t>不断追求完美，认真做好每一件事情，重视每一个环节，将我们的产品做得优秀些、再优秀些、又再优秀一些……，每天超越自己，每天刷新自己，重新定义和创立电子元器件的行业标准，我们就必然能够走向世界前沿，成为世界上顶尖的公司，俗语讲：“文无第一，武无第二”，要做就做到极致！</a:t>
            </a:r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8" y="107145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449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/>
        </p:nvSpPr>
        <p:spPr>
          <a:xfrm>
            <a:off x="4222375" y="1196786"/>
            <a:ext cx="3845859" cy="1815356"/>
          </a:xfrm>
          <a:prstGeom prst="round2Diag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机会总是留给有准备的人。</a:t>
            </a:r>
            <a:endParaRPr lang="en-US" altLang="zh-CN" sz="2400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愿你努力工作，认真生活，成为那个能主动抓住机会的人。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0" r="5306"/>
          <a:stretch/>
        </p:blipFill>
        <p:spPr>
          <a:xfrm>
            <a:off x="1455618" y="1196786"/>
            <a:ext cx="2659181" cy="51905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8" y="107145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58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3518" y="19312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4" name="矩形 3"/>
          <p:cNvSpPr/>
          <p:nvPr/>
        </p:nvSpPr>
        <p:spPr>
          <a:xfrm>
            <a:off x="524436" y="20351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任何时候，我也不会满足，越是多读书，就越是深刻地感到不满足，越感到自己知识贫乏。科学是奥妙无穷的。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——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马克思</a:t>
            </a:r>
          </a:p>
        </p:txBody>
      </p:sp>
      <p:sp>
        <p:nvSpPr>
          <p:cNvPr id="5" name="矩形 4"/>
          <p:cNvSpPr/>
          <p:nvPr/>
        </p:nvSpPr>
        <p:spPr>
          <a:xfrm>
            <a:off x="524436" y="12900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鸟欲高飞先振翅，人求上进先读书。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——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李苦禅</a:t>
            </a:r>
          </a:p>
        </p:txBody>
      </p:sp>
      <p:sp>
        <p:nvSpPr>
          <p:cNvPr id="9" name="矩形 8"/>
          <p:cNvSpPr/>
          <p:nvPr/>
        </p:nvSpPr>
        <p:spPr>
          <a:xfrm>
            <a:off x="4303060" y="3078284"/>
            <a:ext cx="41820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我们公司的高管，经常在机场候机厅等待登机的时间里，在工作闲暇时间里，买书、读书。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3060" y="4249270"/>
            <a:ext cx="418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我们公司三楼的图书室，一直都向员工开放。大家可以到前台办理借阅手续。当然，现今的网络渠道很多，大家也可以很方便地获取到更多的阅读资源。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1872" y="5827294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爱上阅读，遇见更美的自己。记住，任何时候读书都不算晚。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4" b="30237"/>
          <a:stretch/>
        </p:blipFill>
        <p:spPr>
          <a:xfrm>
            <a:off x="718455" y="2970726"/>
            <a:ext cx="3174148" cy="28482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558" r="2332" b="4332"/>
          <a:stretch/>
        </p:blipFill>
        <p:spPr>
          <a:xfrm>
            <a:off x="5513294" y="1110363"/>
            <a:ext cx="2864224" cy="203479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8" y="107145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24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66997" y="4666593"/>
            <a:ext cx="5870867" cy="2077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64" y="5002306"/>
            <a:ext cx="1557991" cy="14581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" b="6195"/>
          <a:stretch/>
        </p:blipFill>
        <p:spPr>
          <a:xfrm>
            <a:off x="1560399" y="1126874"/>
            <a:ext cx="6101319" cy="37892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145956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8" y="107145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00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质朴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2437</TotalTime>
  <Words>522</Words>
  <Application>Microsoft Office PowerPoint</Application>
  <PresentationFormat>全屏显示(4:3)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黑体</vt:lpstr>
      <vt:lpstr>华文琥珀</vt:lpstr>
      <vt:lpstr>华文楷体</vt:lpstr>
      <vt:lpstr>华文新魏</vt:lpstr>
      <vt:lpstr>宋体</vt:lpstr>
      <vt:lpstr>Arial</vt:lpstr>
      <vt:lpstr>Arial Black</vt:lpstr>
      <vt:lpstr>Bookman Old Style</vt:lpstr>
      <vt:lpstr>Courier New</vt:lpstr>
      <vt:lpstr>Gill Sans MT</vt:lpstr>
      <vt:lpstr>Wingdings</vt:lpstr>
      <vt:lpstr>Wingdings 3</vt:lpstr>
      <vt:lpstr>质朴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227</cp:revision>
  <dcterms:created xsi:type="dcterms:W3CDTF">2018-06-12T05:17:37Z</dcterms:created>
  <dcterms:modified xsi:type="dcterms:W3CDTF">2018-08-24T02:14:20Z</dcterms:modified>
</cp:coreProperties>
</file>