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7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7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71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1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1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6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33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45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2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6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EED43-3688-4C75-B681-C11CA048D7DB}" type="datetimeFigureOut">
              <a:rPr lang="zh-CN" altLang="en-US" smtClean="0"/>
              <a:t>2018-8-10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E15F-F8F7-4242-B463-F07C99B2D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4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78714" y="5436815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享受工作、获得职场成功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74748" y="373801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325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5755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7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84463" y="4759037"/>
            <a:ext cx="8395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作为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领导者，知识的广度比深度更为关键。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当你刚开始职业生涯时，掌握和变得擅长一件事非常重要。但当你成为一个领导者，拥有全面的学识是你顺利带领和指导团队的关键</a:t>
            </a:r>
            <a:r>
              <a:rPr lang="zh-CN" altLang="zh-CN" sz="1600" dirty="0" smtClean="0"/>
              <a:t>。从</a:t>
            </a:r>
            <a:r>
              <a:rPr lang="zh-CN" altLang="zh-CN" sz="1600" dirty="0"/>
              <a:t>了解和掌握用户需求，到技术，到市场营销，再到设计用户体验</a:t>
            </a:r>
            <a:r>
              <a:rPr lang="en-US" altLang="zh-CN" sz="1600" dirty="0"/>
              <a:t>......</a:t>
            </a:r>
            <a:r>
              <a:rPr lang="zh-CN" altLang="zh-CN" sz="1600" dirty="0"/>
              <a:t>不要满足和局限于你现在所知道的，时代和科技都在变化，扩展你的知识面，熟悉新的趋势和精通现有领域都相当重要。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8994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4626" y="4903462"/>
            <a:ext cx="80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提升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你的事业有着许多付出与收获，但时刻牢记更多地去付出。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我们的天性使得我们总是想要那些我们没有的东西，但如果我们可以把思考“我们能为他人提供什么价值”变成一种习惯，我们会拥有更多意义更为深刻的社交关系、职场导师关系和职业生涯。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4925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38935" y="4345701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97" y="4630660"/>
            <a:ext cx="1560450" cy="15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5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19519" y="4886822"/>
            <a:ext cx="8504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一切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从做好你的工作开始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1600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做好你该做的事情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这是你和你的同事、经理建立信任和彼此尊重最好的方式。一旦你建立起了“这个人工作都完成地很好，是一个靠谱的员工”的声誉，并让这成为同事和经理对你的认知，新的机会自然会向你招手，他们会更愿意让你做新的尝试，并且担负更多责任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9139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4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4790" y="5062226"/>
            <a:ext cx="8133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在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工作中找到让你开心满足的东西。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快乐的工程师是最有可能升职的。如何定义快乐的工程师？首先，他们的不断进步往往是被好奇心驱使，而不是因为想升职。他们可以找到一种让自己专注的工作方式，而不是让自己停滞不前。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220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46809" y="4987798"/>
            <a:ext cx="800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不要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回避你恐惧的事情！能够战胜你的弱点可能就是你最大的优势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1600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不要回避你恐惧的事情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面对它，</a:t>
            </a:r>
            <a:r>
              <a:rPr lang="zh-CN" altLang="zh-CN" sz="1600" dirty="0" smtClean="0"/>
              <a:t>接受</a:t>
            </a:r>
            <a:r>
              <a:rPr lang="zh-CN" altLang="zh-CN" sz="1600" dirty="0"/>
              <a:t>它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分析问题，</a:t>
            </a:r>
            <a:r>
              <a:rPr lang="zh-CN" altLang="zh-CN" sz="1600" dirty="0" smtClean="0"/>
              <a:t>用</a:t>
            </a:r>
            <a:r>
              <a:rPr lang="zh-CN" altLang="zh-CN" sz="1600" dirty="0"/>
              <a:t>合适的方法征服</a:t>
            </a:r>
            <a:r>
              <a:rPr lang="zh-CN" altLang="zh-CN" sz="1600" dirty="0" smtClean="0"/>
              <a:t>它</a:t>
            </a:r>
            <a:r>
              <a:rPr lang="zh-CN" altLang="en-US" sz="1600" dirty="0" smtClean="0"/>
              <a:t>，</a:t>
            </a:r>
            <a:r>
              <a:rPr lang="zh-CN" altLang="zh-CN" sz="1600" dirty="0" smtClean="0"/>
              <a:t>把“不行”变成可能和机会！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6798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3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22118" y="5034355"/>
            <a:ext cx="84997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把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自己放在经理的位置上</a:t>
            </a:r>
            <a:r>
              <a:rPr lang="zh-CN" altLang="en-US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思考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：“我能帮上什么忙</a:t>
            </a:r>
            <a:r>
              <a:rPr lang="en-US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?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”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每个人都很容易被自己的问题、需求和需要完成的工作占据了全部的精力和时间。但你有没有想过你的老板正面临着怎样的挑战呢？了解老板所面临的问题与痛点，提出创造性的解决方法会让你脱颖而出。这样不仅会节省老板的时间，整个团队也会快速前进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7055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76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19545" y="5028153"/>
            <a:ext cx="8146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担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起你的责任：你是自己职业生涯的终极负责人！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每个人都应该为自己想要的东西全权负责，并且真正地有所行动。只有一个人能成就你，那就是你自己。</a:t>
            </a:r>
          </a:p>
          <a:p>
            <a:pPr>
              <a:spcAft>
                <a:spcPts val="0"/>
              </a:spcAft>
            </a:pPr>
            <a:endParaRPr lang="zh-CN" altLang="zh-CN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5298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62395" y="5038544"/>
            <a:ext cx="821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职业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生涯是一场马拉松，而你不是一个人在跑。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职业就像马拉松，需要有长远的计划与眼光。有时候可能需要慢下来进行调整，但是漫长路程，你并不是一个人在跑，而是有团队协作，一起前行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786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33820" y="4883727"/>
            <a:ext cx="827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en-US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采取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主动只是开始，执行才是关键。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/>
              <a:t>人们会记得一个完美收尾的项目和带来的成功，而不会记得一个高调的开场、最后却虎头蛇尾或是没有下文的好点子。如果你打算主动去做一些事情，真正关键是那些背后付出的汗水和努力，如何通过幕后的策划和执行，把一个点子做出声色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2367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77981" y="5111281"/>
            <a:ext cx="81880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en-US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总是寻求提升和成长，帮你走到今天的东西，未必能帮你走到明天。</a:t>
            </a:r>
            <a:endParaRPr lang="en-US" altLang="zh-CN" sz="1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/>
              <a:t>学无止境，想想你未来几年想做的事情，看看现在你需要在哪些方面有所提高。比没有得到升职更糟糕的是一直在工作中原地踏步。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7" y="38745"/>
            <a:ext cx="1842653" cy="62215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374" y="180543"/>
            <a:ext cx="354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3158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792</Words>
  <Application>Microsoft Office PowerPoint</Application>
  <PresentationFormat>全屏显示(4:3)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Courier New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16</cp:revision>
  <dcterms:created xsi:type="dcterms:W3CDTF">2018-07-31T01:33:32Z</dcterms:created>
  <dcterms:modified xsi:type="dcterms:W3CDTF">2018-08-10T03:32:55Z</dcterms:modified>
</cp:coreProperties>
</file>