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6858000" cy="9144000" type="screen4x3"/>
  <p:notesSz cx="6858000" cy="9144000"/>
  <p:defaultTextStyle>
    <a:defPPr>
      <a:defRPr lang="zh-CN"/>
    </a:defPPr>
    <a:lvl1pPr marL="0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1pPr>
    <a:lvl2pPr marL="216027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2pPr>
    <a:lvl3pPr marL="432054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3pPr>
    <a:lvl4pPr marL="648081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4pPr>
    <a:lvl5pPr marL="864108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5pPr>
    <a:lvl6pPr marL="1080135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6pPr>
    <a:lvl7pPr marL="1296162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7pPr>
    <a:lvl8pPr marL="1512189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8pPr>
    <a:lvl9pPr marL="1728216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20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888D2-B414-4A04-9F83-987E452686FB}" type="datetimeFigureOut">
              <a:rPr lang="zh-CN" altLang="en-US" smtClean="0"/>
              <a:t>2018-8-2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C65F-9C3F-4087-AC1B-88557253F3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1312683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888D2-B414-4A04-9F83-987E452686FB}" type="datetimeFigureOut">
              <a:rPr lang="zh-CN" altLang="en-US" smtClean="0"/>
              <a:t>2018-8-2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C65F-9C3F-4087-AC1B-88557253F3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8020216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888D2-B414-4A04-9F83-987E452686FB}" type="datetimeFigureOut">
              <a:rPr lang="zh-CN" altLang="en-US" smtClean="0"/>
              <a:t>2018-8-2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C65F-9C3F-4087-AC1B-88557253F3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2303824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888D2-B414-4A04-9F83-987E452686FB}" type="datetimeFigureOut">
              <a:rPr lang="zh-CN" altLang="en-US" smtClean="0"/>
              <a:t>2018-8-2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C65F-9C3F-4087-AC1B-88557253F3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0736466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888D2-B414-4A04-9F83-987E452686FB}" type="datetimeFigureOut">
              <a:rPr lang="zh-CN" altLang="en-US" smtClean="0"/>
              <a:t>2018-8-2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C65F-9C3F-4087-AC1B-88557253F3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342553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888D2-B414-4A04-9F83-987E452686FB}" type="datetimeFigureOut">
              <a:rPr lang="zh-CN" altLang="en-US" smtClean="0"/>
              <a:t>2018-8-2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C65F-9C3F-4087-AC1B-88557253F3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949955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888D2-B414-4A04-9F83-987E452686FB}" type="datetimeFigureOut">
              <a:rPr lang="zh-CN" altLang="en-US" smtClean="0"/>
              <a:t>2018-8-2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C65F-9C3F-4087-AC1B-88557253F3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139469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888D2-B414-4A04-9F83-987E452686FB}" type="datetimeFigureOut">
              <a:rPr lang="zh-CN" altLang="en-US" smtClean="0"/>
              <a:t>2018-8-2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C65F-9C3F-4087-AC1B-88557253F3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3472264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888D2-B414-4A04-9F83-987E452686FB}" type="datetimeFigureOut">
              <a:rPr lang="zh-CN" altLang="en-US" smtClean="0"/>
              <a:t>2018-8-2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C65F-9C3F-4087-AC1B-88557253F3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0323348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888D2-B414-4A04-9F83-987E452686FB}" type="datetimeFigureOut">
              <a:rPr lang="zh-CN" altLang="en-US" smtClean="0"/>
              <a:t>2018-8-2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C65F-9C3F-4087-AC1B-88557253F3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5575992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888D2-B414-4A04-9F83-987E452686FB}" type="datetimeFigureOut">
              <a:rPr lang="zh-CN" altLang="en-US" smtClean="0"/>
              <a:t>2018-8-2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C65F-9C3F-4087-AC1B-88557253F3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208402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888D2-B414-4A04-9F83-987E452686FB}" type="datetimeFigureOut">
              <a:rPr lang="zh-CN" altLang="en-US" smtClean="0"/>
              <a:t>2018-8-2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1C65F-9C3F-4087-AC1B-88557253F3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28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pull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\Users\chaowu\Desktop\QQ图片2018073109323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6136"/>
            <a:ext cx="6858000" cy="5346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725947" y="6811856"/>
            <a:ext cx="5467035" cy="1464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050"/>
              </a:spcAft>
            </a:pPr>
            <a:r>
              <a:rPr lang="zh-CN" altLang="zh-CN" sz="4000" kern="0" spc="40" dirty="0" smtClean="0">
                <a:solidFill>
                  <a:schemeClr val="accent1">
                    <a:lumMod val="75000"/>
                  </a:schemeClr>
                </a:solidFill>
                <a:effectLst/>
                <a:latin typeface="华文琥珀" panose="02010800040101010101" pitchFamily="2" charset="-122"/>
                <a:ea typeface="华文琥珀" panose="02010800040101010101" pitchFamily="2" charset="-122"/>
                <a:cs typeface="宋体" panose="02010600030101010101" pitchFamily="2" charset="-122"/>
              </a:rPr>
              <a:t>第</a:t>
            </a:r>
            <a:r>
              <a:rPr lang="en-US" altLang="zh-CN" sz="4000" kern="0" spc="40" dirty="0" smtClean="0">
                <a:solidFill>
                  <a:schemeClr val="accent1">
                    <a:lumMod val="75000"/>
                  </a:schemeClr>
                </a:solidFill>
                <a:effectLst/>
                <a:latin typeface="华文琥珀" panose="02010800040101010101" pitchFamily="2" charset="-122"/>
                <a:ea typeface="华文琥珀" panose="02010800040101010101" pitchFamily="2" charset="-122"/>
                <a:cs typeface="宋体" panose="02010600030101010101" pitchFamily="2" charset="-122"/>
              </a:rPr>
              <a:t>11</a:t>
            </a:r>
            <a:r>
              <a:rPr lang="zh-CN" altLang="zh-CN" sz="4000" kern="0" spc="40" dirty="0" smtClean="0">
                <a:solidFill>
                  <a:schemeClr val="accent1">
                    <a:lumMod val="75000"/>
                  </a:schemeClr>
                </a:solidFill>
                <a:effectLst/>
                <a:latin typeface="华文琥珀" panose="02010800040101010101" pitchFamily="2" charset="-122"/>
                <a:ea typeface="华文琥珀" panose="02010800040101010101" pitchFamily="2" charset="-122"/>
                <a:cs typeface="宋体" panose="02010600030101010101" pitchFamily="2" charset="-122"/>
              </a:rPr>
              <a:t>届电机驱动与控制</a:t>
            </a:r>
            <a:endParaRPr lang="en-US" altLang="zh-CN" sz="4000" kern="0" spc="40" dirty="0" smtClean="0">
              <a:solidFill>
                <a:schemeClr val="accent1">
                  <a:lumMod val="75000"/>
                </a:schemeClr>
              </a:solidFill>
              <a:effectLst/>
              <a:latin typeface="华文琥珀" panose="02010800040101010101" pitchFamily="2" charset="-122"/>
              <a:ea typeface="华文琥珀" panose="02010800040101010101" pitchFamily="2" charset="-122"/>
              <a:cs typeface="宋体" panose="02010600030101010101" pitchFamily="2" charset="-122"/>
            </a:endParaRPr>
          </a:p>
          <a:p>
            <a:pPr algn="r">
              <a:spcAft>
                <a:spcPts val="1050"/>
              </a:spcAft>
            </a:pPr>
            <a:r>
              <a:rPr lang="en-US" altLang="zh-CN" sz="4000" kern="0" spc="40" dirty="0" smtClean="0">
                <a:solidFill>
                  <a:schemeClr val="accent1">
                    <a:lumMod val="75000"/>
                  </a:schemeClr>
                </a:solidFill>
                <a:effectLst/>
                <a:latin typeface="华文琥珀" panose="02010800040101010101" pitchFamily="2" charset="-122"/>
                <a:ea typeface="华文琥珀" panose="0201080004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zh-CN" sz="4000" kern="0" spc="40" dirty="0" smtClean="0">
                <a:solidFill>
                  <a:schemeClr val="accent1">
                    <a:lumMod val="75000"/>
                  </a:schemeClr>
                </a:solidFill>
                <a:effectLst/>
                <a:latin typeface="华文琥珀" panose="02010800040101010101" pitchFamily="2" charset="-122"/>
                <a:ea typeface="华文琥珀" panose="02010800040101010101" pitchFamily="2" charset="-122"/>
                <a:cs typeface="宋体" panose="02010600030101010101" pitchFamily="2" charset="-122"/>
              </a:rPr>
              <a:t>技术研讨会</a:t>
            </a:r>
            <a:endParaRPr lang="zh-CN" altLang="zh-CN" sz="4000" kern="100" dirty="0" smtClean="0">
              <a:solidFill>
                <a:schemeClr val="accent1">
                  <a:lumMod val="75000"/>
                </a:schemeClr>
              </a:solidFill>
              <a:effectLst/>
              <a:latin typeface="华文琥珀" panose="02010800040101010101" pitchFamily="2" charset="-122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480" y="152401"/>
            <a:ext cx="1762538" cy="595100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284779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355417" y="5002008"/>
            <a:ext cx="328612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sz="1800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sz="1800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324</a:t>
            </a:r>
            <a:r>
              <a:rPr lang="zh-CN" altLang="en-US" sz="1800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sz="1800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39397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95745" y="6534812"/>
            <a:ext cx="587432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50"/>
              </a:spcAft>
            </a:pPr>
            <a:r>
              <a:rPr lang="en-US" altLang="zh-CN" sz="1800" kern="100" spc="40" dirty="0" smtClean="0">
                <a:solidFill>
                  <a:srgbClr val="333333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zh-CN" sz="1800" kern="100" spc="40" dirty="0" smtClean="0">
                <a:solidFill>
                  <a:srgbClr val="333333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月</a:t>
            </a:r>
            <a:r>
              <a:rPr lang="en-US" altLang="zh-CN" sz="1800" kern="100" spc="40" dirty="0" smtClean="0">
                <a:solidFill>
                  <a:srgbClr val="333333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27</a:t>
            </a:r>
            <a:r>
              <a:rPr lang="zh-CN" altLang="zh-CN" sz="1800" kern="100" spc="40" dirty="0" smtClean="0">
                <a:solidFill>
                  <a:srgbClr val="333333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日，由大比特资讯主办、</a:t>
            </a:r>
            <a:r>
              <a:rPr lang="en-US" altLang="zh-CN" sz="1800" kern="100" spc="40" dirty="0" smtClean="0">
                <a:solidFill>
                  <a:srgbClr val="333333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AEM</a:t>
            </a:r>
            <a:r>
              <a:rPr lang="zh-CN" altLang="zh-CN" sz="1800" kern="100" spc="40" dirty="0" smtClean="0">
                <a:solidFill>
                  <a:srgbClr val="333333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科技协办的“第</a:t>
            </a:r>
            <a:r>
              <a:rPr lang="en-US" altLang="zh-CN" sz="1800" kern="100" spc="40" dirty="0" smtClean="0">
                <a:solidFill>
                  <a:srgbClr val="333333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11</a:t>
            </a:r>
            <a:r>
              <a:rPr lang="zh-CN" altLang="zh-CN" sz="1800" kern="100" spc="40" dirty="0" smtClean="0">
                <a:solidFill>
                  <a:srgbClr val="333333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届电机驱动与控制技术研讨会”在深圳马哥孛罗好日子酒店成功举办。</a:t>
            </a:r>
            <a:endParaRPr lang="zh-CN" altLang="zh-CN" sz="1800" kern="100" dirty="0"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7304"/>
            <a:ext cx="6858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480" y="152401"/>
            <a:ext cx="1762538" cy="595100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284779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7830409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5013"/>
            <a:ext cx="6858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656359" y="6562545"/>
            <a:ext cx="57721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50"/>
              </a:spcAft>
            </a:pPr>
            <a:r>
              <a:rPr lang="zh-CN" altLang="zh-CN" sz="1800" kern="100" spc="4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本次研讨会汇聚了电机领域的知名专家学者、调研机构和电源驱动、控制与电路保护领域的顶级方案商，通过开放式的专题演讲和方案展示，向全产业链分享了最新政策法规、市场趋势和实践应用案例。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480" y="152401"/>
            <a:ext cx="1762538" cy="595100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284779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5602771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92282" y="6534788"/>
            <a:ext cx="57531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50"/>
              </a:spcAft>
            </a:pPr>
            <a:r>
              <a:rPr lang="zh-CN" altLang="zh-CN" sz="1800" kern="100" spc="4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作为电路保护专家，</a:t>
            </a:r>
            <a:r>
              <a:rPr lang="en-US" altLang="zh-CN" sz="1800" kern="100" spc="4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AEM</a:t>
            </a:r>
            <a:r>
              <a:rPr lang="zh-CN" altLang="zh-CN" sz="1800" kern="100" spc="4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科技在现场给大家带来了</a:t>
            </a:r>
            <a:r>
              <a:rPr lang="en-US" altLang="zh-CN" sz="1800" kern="100" spc="4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1206</a:t>
            </a:r>
            <a:r>
              <a:rPr lang="zh-CN" altLang="zh-CN" sz="1800" kern="100" spc="4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尺寸、最大电流</a:t>
            </a:r>
            <a:r>
              <a:rPr lang="en-US" altLang="zh-CN" sz="1800" kern="100" spc="4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40A</a:t>
            </a:r>
            <a:r>
              <a:rPr lang="zh-CN" altLang="zh-CN" sz="1800" kern="100" spc="4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、电机锂电池保护专用贴片保险丝</a:t>
            </a:r>
            <a:r>
              <a:rPr lang="en-US" altLang="zh-CN" sz="1800" kern="100" spc="4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1206HC</a:t>
            </a:r>
            <a:r>
              <a:rPr lang="zh-CN" altLang="zh-CN" sz="1800" kern="100" spc="40" dirty="0" smtClean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系列</a:t>
            </a:r>
            <a:r>
              <a:rPr lang="zh-CN" altLang="en-US" sz="1800" kern="100" spc="40" dirty="0" smtClean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800" kern="100" spc="40" dirty="0">
              <a:solidFill>
                <a:srgbClr val="333333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4177"/>
            <a:ext cx="6858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480" y="152401"/>
            <a:ext cx="1762538" cy="595100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284779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4548518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5741"/>
            <a:ext cx="6858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1316182" y="6507103"/>
            <a:ext cx="4585855" cy="1620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50"/>
              </a:spcAft>
            </a:pPr>
            <a:r>
              <a:rPr lang="zh-CN" altLang="zh-CN" sz="1800" kern="100" spc="4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产品规格</a:t>
            </a:r>
          </a:p>
          <a:p>
            <a:pPr>
              <a:lnSpc>
                <a:spcPct val="150000"/>
              </a:lnSpc>
              <a:spcAft>
                <a:spcPts val="1050"/>
              </a:spcAft>
            </a:pPr>
            <a:r>
              <a:rPr lang="zh-CN" altLang="zh-CN" sz="1800" kern="100" spc="4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额定电流：</a:t>
            </a:r>
            <a:r>
              <a:rPr lang="en-US" altLang="zh-CN" sz="1800" kern="100" spc="4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10-40A</a:t>
            </a:r>
            <a:endParaRPr lang="zh-CN" altLang="zh-CN" sz="1800" kern="100" spc="40" dirty="0">
              <a:solidFill>
                <a:srgbClr val="333333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50"/>
              </a:spcAft>
            </a:pPr>
            <a:r>
              <a:rPr lang="zh-CN" altLang="zh-CN" sz="1800" kern="100" spc="4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额定电压：</a:t>
            </a:r>
            <a:r>
              <a:rPr lang="en-US" altLang="zh-CN" sz="1800" kern="100" spc="4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35VDC</a:t>
            </a:r>
            <a:endParaRPr lang="zh-CN" altLang="zh-CN" sz="1800" kern="100" spc="40" dirty="0">
              <a:solidFill>
                <a:srgbClr val="333333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480" y="152401"/>
            <a:ext cx="1762538" cy="595100"/>
          </a:xfrm>
          <a:prstGeom prst="rect">
            <a:avLst/>
          </a:prstGeom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284779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6911542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D:\2018年工作\7月深圳研讨会\1206HC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4027"/>
            <a:ext cx="6858000" cy="391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788843" y="5218698"/>
            <a:ext cx="52803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800" kern="100" spc="4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应用优势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zh-CN" altLang="zh-CN" sz="1800" kern="100" spc="4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小</a:t>
            </a:r>
            <a:r>
              <a:rPr lang="zh-CN" altLang="zh-CN" sz="1800" kern="100" spc="40" dirty="0" smtClean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尺寸</a:t>
            </a:r>
            <a:r>
              <a:rPr lang="en-US" altLang="zh-CN" sz="1800" kern="100" spc="40" dirty="0" smtClean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vs.</a:t>
            </a:r>
            <a:r>
              <a:rPr lang="zh-CN" altLang="zh-CN" sz="1800" kern="100" spc="40" dirty="0" smtClean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大</a:t>
            </a:r>
            <a:r>
              <a:rPr lang="zh-CN" altLang="zh-CN" sz="1800" kern="100" spc="4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电流，完美应对结构紧凑设计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zh-CN" altLang="zh-CN" sz="1800" kern="100" spc="4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低过载慢速熔断，可承受电机堵转状态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zh-CN" altLang="zh-CN" sz="1800" kern="100" spc="4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高过载快速熔断，满足短路快速保护需求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zh-CN" altLang="zh-CN" sz="1800" kern="100" spc="4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独特内置式熔丝设计，满足安全认证需求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zh-CN" altLang="zh-CN" sz="1800" kern="100" spc="4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电压提升至</a:t>
            </a:r>
            <a:r>
              <a:rPr lang="en-US" altLang="zh-CN" sz="1800" kern="100" spc="4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35VDC</a:t>
            </a:r>
            <a:r>
              <a:rPr lang="zh-CN" altLang="zh-CN" sz="1800" kern="100" spc="4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，满足</a:t>
            </a:r>
            <a:r>
              <a:rPr lang="en-US" altLang="zh-CN" sz="1800" kern="100" spc="4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zh-CN" sz="1800" kern="100" spc="4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串及以下锂电池保护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480" y="152401"/>
            <a:ext cx="1762538" cy="595100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284779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6628032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7305"/>
            <a:ext cx="6858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787976" y="6645625"/>
            <a:ext cx="555740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800" kern="100" spc="4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除了</a:t>
            </a:r>
            <a:r>
              <a:rPr lang="en-US" altLang="zh-CN" sz="1800" kern="100" spc="4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1206HC</a:t>
            </a:r>
            <a:r>
              <a:rPr lang="zh-CN" altLang="zh-CN" sz="1800" kern="100" spc="4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系列，其他模块电路中所使用的</a:t>
            </a:r>
            <a:r>
              <a:rPr lang="en-US" altLang="zh-CN" sz="1800" kern="100" spc="4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0.15-20A</a:t>
            </a:r>
            <a:r>
              <a:rPr lang="zh-CN" altLang="zh-CN" sz="1800" kern="100" spc="4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1800" kern="100" spc="4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24-250V</a:t>
            </a:r>
            <a:r>
              <a:rPr lang="zh-CN" altLang="zh-CN" sz="1800" kern="100" spc="4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保险丝皆可供应，尺寸涵盖</a:t>
            </a:r>
            <a:r>
              <a:rPr lang="en-US" altLang="zh-CN" sz="1800" kern="100" spc="4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0402/0603/1206/2410</a:t>
            </a:r>
            <a:r>
              <a:rPr lang="zh-CN" altLang="zh-CN" sz="1800" kern="100" spc="4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等。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480" y="152401"/>
            <a:ext cx="1762538" cy="595100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284779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4052134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7304"/>
            <a:ext cx="6858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480" y="152401"/>
            <a:ext cx="1762538" cy="595100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284779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21677" y="6415191"/>
            <a:ext cx="4403150" cy="21236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5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2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311" y="6700150"/>
            <a:ext cx="1560450" cy="155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615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</TotalTime>
  <Words>258</Words>
  <Application>Microsoft Office PowerPoint</Application>
  <PresentationFormat>全屏显示(4:3)</PresentationFormat>
  <Paragraphs>28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9" baseType="lpstr">
      <vt:lpstr>黑体</vt:lpstr>
      <vt:lpstr>华文琥珀</vt:lpstr>
      <vt:lpstr>华文楷体</vt:lpstr>
      <vt:lpstr>宋体</vt:lpstr>
      <vt:lpstr>Arial</vt:lpstr>
      <vt:lpstr>Arial Black</vt:lpstr>
      <vt:lpstr>Calibri</vt:lpstr>
      <vt:lpstr>Calibri Light</vt:lpstr>
      <vt:lpstr>Symbol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8</cp:revision>
  <dcterms:created xsi:type="dcterms:W3CDTF">2018-07-31T05:51:26Z</dcterms:created>
  <dcterms:modified xsi:type="dcterms:W3CDTF">2018-08-02T08:59:01Z</dcterms:modified>
</cp:coreProperties>
</file>