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57" r:id="rId4"/>
    <p:sldId id="258" r:id="rId5"/>
    <p:sldId id="260" r:id="rId6"/>
    <p:sldId id="259" r:id="rId7"/>
    <p:sldId id="262" r:id="rId8"/>
    <p:sldId id="261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92" d="100"/>
          <a:sy n="92" d="100"/>
        </p:scale>
        <p:origin x="8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FFB6-B393-4EC4-AD8B-5A3EA7869AC7}" type="datetimeFigureOut">
              <a:rPr lang="zh-CN" altLang="en-US" smtClean="0"/>
              <a:t>2018-7-27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CAC92-24D0-4DD0-B0F6-781E21A923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0443350"/>
      </p:ext>
    </p:extLst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FFB6-B393-4EC4-AD8B-5A3EA7869AC7}" type="datetimeFigureOut">
              <a:rPr lang="zh-CN" altLang="en-US" smtClean="0"/>
              <a:t>2018-7-27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CAC92-24D0-4DD0-B0F6-781E21A923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550814"/>
      </p:ext>
    </p:extLst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FFB6-B393-4EC4-AD8B-5A3EA7869AC7}" type="datetimeFigureOut">
              <a:rPr lang="zh-CN" altLang="en-US" smtClean="0"/>
              <a:t>2018-7-27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CAC92-24D0-4DD0-B0F6-781E21A923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0216157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FFB6-B393-4EC4-AD8B-5A3EA7869AC7}" type="datetimeFigureOut">
              <a:rPr lang="zh-CN" altLang="en-US" smtClean="0"/>
              <a:t>2018-7-27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CAC92-24D0-4DD0-B0F6-781E21A923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6089569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FFB6-B393-4EC4-AD8B-5A3EA7869AC7}" type="datetimeFigureOut">
              <a:rPr lang="zh-CN" altLang="en-US" smtClean="0"/>
              <a:t>2018-7-27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CAC92-24D0-4DD0-B0F6-781E21A923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8422806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FFB6-B393-4EC4-AD8B-5A3EA7869AC7}" type="datetimeFigureOut">
              <a:rPr lang="zh-CN" altLang="en-US" smtClean="0"/>
              <a:t>2018-7-27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CAC92-24D0-4DD0-B0F6-781E21A923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5718015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FFB6-B393-4EC4-AD8B-5A3EA7869AC7}" type="datetimeFigureOut">
              <a:rPr lang="zh-CN" altLang="en-US" smtClean="0"/>
              <a:t>2018-7-27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CAC92-24D0-4DD0-B0F6-781E21A923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744522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FFB6-B393-4EC4-AD8B-5A3EA7869AC7}" type="datetimeFigureOut">
              <a:rPr lang="zh-CN" altLang="en-US" smtClean="0"/>
              <a:t>2018-7-27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CAC92-24D0-4DD0-B0F6-781E21A923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2197331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FFB6-B393-4EC4-AD8B-5A3EA7869AC7}" type="datetimeFigureOut">
              <a:rPr lang="zh-CN" altLang="en-US" smtClean="0"/>
              <a:t>2018-7-27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CAC92-24D0-4DD0-B0F6-781E21A923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9115266"/>
      </p:ext>
    </p:extLst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FFB6-B393-4EC4-AD8B-5A3EA7869AC7}" type="datetimeFigureOut">
              <a:rPr lang="zh-CN" altLang="en-US" smtClean="0"/>
              <a:t>2018-7-27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CAC92-24D0-4DD0-B0F6-781E21A923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3635839"/>
      </p:ext>
    </p:extLst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FFB6-B393-4EC4-AD8B-5A3EA7869AC7}" type="datetimeFigureOut">
              <a:rPr lang="zh-CN" altLang="en-US" smtClean="0"/>
              <a:t>2018-7-27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CAC92-24D0-4DD0-B0F6-781E21A923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0859109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5FFB6-B393-4EC4-AD8B-5A3EA7869AC7}" type="datetimeFigureOut">
              <a:rPr lang="zh-CN" altLang="en-US" smtClean="0"/>
              <a:t>2018-7-27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CAC92-24D0-4DD0-B0F6-781E21A923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581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cover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" y="723577"/>
            <a:ext cx="9139082" cy="4399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1" y="45349"/>
            <a:ext cx="1762538" cy="595100"/>
          </a:xfrm>
          <a:prstGeom prst="rect">
            <a:avLst/>
          </a:prstGeom>
        </p:spPr>
      </p:pic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0" y="195045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  <p:sp>
        <p:nvSpPr>
          <p:cNvPr id="9" name="矩形 8"/>
          <p:cNvSpPr/>
          <p:nvPr/>
        </p:nvSpPr>
        <p:spPr>
          <a:xfrm>
            <a:off x="1413663" y="5413664"/>
            <a:ext cx="678280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dirty="0">
                <a:solidFill>
                  <a:schemeClr val="accent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AEM</a:t>
            </a:r>
            <a:r>
              <a:rPr lang="zh-CN" altLang="en-US" sz="3200" b="1" dirty="0">
                <a:solidFill>
                  <a:schemeClr val="accent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推出超低内阻</a:t>
            </a:r>
            <a:r>
              <a:rPr lang="en-US" altLang="zh-CN" sz="3200" b="1" dirty="0">
                <a:solidFill>
                  <a:schemeClr val="accent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Thin Film </a:t>
            </a:r>
            <a:endParaRPr lang="en-US" altLang="zh-CN" sz="3200" b="1" dirty="0" smtClean="0">
              <a:solidFill>
                <a:schemeClr val="accent2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en-US" altLang="zh-CN" sz="3200" b="1" dirty="0">
                <a:solidFill>
                  <a:schemeClr val="accent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</a:t>
            </a:r>
            <a:r>
              <a:rPr lang="en-US" altLang="zh-CN" sz="3200" b="1" dirty="0" smtClean="0">
                <a:solidFill>
                  <a:schemeClr val="accent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           0402FF</a:t>
            </a:r>
            <a:r>
              <a:rPr lang="zh-CN" altLang="en-US" sz="3200" b="1" dirty="0">
                <a:solidFill>
                  <a:schemeClr val="accent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系列片式保险丝 </a:t>
            </a:r>
            <a:endParaRPr lang="zh-CN" altLang="en-US" sz="3200" dirty="0">
              <a:solidFill>
                <a:schemeClr val="accent2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50020" y="3947247"/>
            <a:ext cx="32861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3200" b="1" dirty="0">
                <a:solidFill>
                  <a:schemeClr val="accent1"/>
                </a:solidFill>
                <a:latin typeface="Arial Black" pitchFamily="34" charset="0"/>
                <a:ea typeface="华文琥珀" pitchFamily="2" charset="-122"/>
              </a:rPr>
              <a:t>AEM</a:t>
            </a:r>
            <a:r>
              <a:rPr lang="zh-CN" altLang="en-US" sz="3200" dirty="0">
                <a:solidFill>
                  <a:schemeClr val="accent1"/>
                </a:solidFill>
                <a:latin typeface="华文琥珀" pitchFamily="2" charset="-122"/>
                <a:ea typeface="华文琥珀" pitchFamily="2" charset="-122"/>
              </a:rPr>
              <a:t>周末分享</a:t>
            </a:r>
          </a:p>
          <a:p>
            <a:pPr algn="r">
              <a:spcBef>
                <a:spcPct val="50000"/>
              </a:spcBef>
            </a:pPr>
            <a:r>
              <a:rPr lang="zh-CN" altLang="en-US" dirty="0" smtClean="0">
                <a:solidFill>
                  <a:schemeClr val="accent1"/>
                </a:solidFill>
                <a:latin typeface="华文琥珀" pitchFamily="2" charset="-122"/>
                <a:ea typeface="华文琥珀" pitchFamily="2" charset="-122"/>
              </a:rPr>
              <a:t>第</a:t>
            </a:r>
            <a:r>
              <a:rPr lang="en-US" altLang="zh-CN" dirty="0" smtClean="0">
                <a:solidFill>
                  <a:schemeClr val="accent1"/>
                </a:solidFill>
                <a:latin typeface="华文琥珀" pitchFamily="2" charset="-122"/>
                <a:ea typeface="华文琥珀" pitchFamily="2" charset="-122"/>
              </a:rPr>
              <a:t>323</a:t>
            </a:r>
            <a:r>
              <a:rPr lang="zh-CN" altLang="en-US" dirty="0" smtClean="0">
                <a:solidFill>
                  <a:schemeClr val="accent1"/>
                </a:solidFill>
                <a:latin typeface="华文琥珀" pitchFamily="2" charset="-122"/>
                <a:ea typeface="华文琥珀" pitchFamily="2" charset="-122"/>
              </a:rPr>
              <a:t>期</a:t>
            </a:r>
            <a:endParaRPr lang="zh-CN" altLang="en-US" dirty="0">
              <a:solidFill>
                <a:schemeClr val="accent1"/>
              </a:solidFill>
              <a:latin typeface="华文琥珀" pitchFamily="2" charset="-122"/>
              <a:ea typeface="华文琥珀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8128547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659822" y="5568480"/>
            <a:ext cx="782435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1600" dirty="0" smtClean="0">
                <a:solidFill>
                  <a:srgbClr val="333333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随着电子设备越来越精密，能耗越来越多，低功率低电流的模块也越来越多。</a:t>
            </a:r>
            <a:endParaRPr lang="zh-CN" altLang="en-US" sz="1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82013"/>
            <a:ext cx="9144000" cy="450965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1" y="45349"/>
            <a:ext cx="1762538" cy="595100"/>
          </a:xfrm>
          <a:prstGeom prst="rect">
            <a:avLst/>
          </a:prstGeom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0" y="195045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367573506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733968"/>
            <a:ext cx="9144000" cy="416675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483177" y="5208355"/>
            <a:ext cx="81776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1600" dirty="0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电流降低，传统保险丝的内阻迅速上升。比如：0.2A保险丝内阻可能会超过2欧姆。这不仅带来功耗增加，更严重的是带来很大的电压降而导致后端电路无法正常工作。</a:t>
            </a:r>
            <a:endParaRPr lang="zh-CN" altLang="en-US" sz="1600" dirty="0">
              <a:solidFill>
                <a:srgbClr val="333333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1" y="45349"/>
            <a:ext cx="1762538" cy="595100"/>
          </a:xfrm>
          <a:prstGeom prst="rect">
            <a:avLst/>
          </a:prstGeom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0" y="195045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411817171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331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矩形 5"/>
          <p:cNvSpPr/>
          <p:nvPr/>
        </p:nvSpPr>
        <p:spPr>
          <a:xfrm>
            <a:off x="685800" y="5328154"/>
            <a:ext cx="7917873" cy="773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1600" dirty="0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AEM全新推出薄膜设计，规格0.2~5A35Vdc, 0402FF快断系列，0.2A内阻也只有0.6欧姆，较普通产品降低了60%，可以有效解决电压降过大的问题。</a:t>
            </a:r>
            <a:endParaRPr lang="zh-CN" altLang="en-US" sz="1600" dirty="0">
              <a:solidFill>
                <a:srgbClr val="333333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1" y="45349"/>
            <a:ext cx="1762538" cy="595100"/>
          </a:xfrm>
          <a:prstGeom prst="rect">
            <a:avLst/>
          </a:prstGeom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0" y="195045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213947926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mmbiz.qpic.cn/mmbiz_png/NFASNnPIJEDdCPxicqZ7Y1fC4tQ530rGWV985Wa8Tf8gafyyP7x5GhRJyPzGEEkQLJ6QZ3FotmgnpIEnic6ZLNhg/640?wx_fmt=png&amp;wxfrom=5&amp;wx_lazy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1622"/>
            <a:ext cx="9144000" cy="2608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1"/>
          <p:cNvSpPr/>
          <p:nvPr/>
        </p:nvSpPr>
        <p:spPr>
          <a:xfrm>
            <a:off x="706581" y="3615403"/>
            <a:ext cx="78970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1600" dirty="0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除以上特点之外，该款产品同时还具有如下优势：</a:t>
            </a:r>
          </a:p>
          <a:p>
            <a:pPr>
              <a:lnSpc>
                <a:spcPct val="150000"/>
              </a:lnSpc>
            </a:pPr>
            <a:r>
              <a:rPr lang="zh-CN" altLang="zh-CN" sz="1600" dirty="0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 超薄设计，厚度仅有0.33mm，以应对薄型化设计需求。</a:t>
            </a:r>
          </a:p>
          <a:p>
            <a:pPr>
              <a:lnSpc>
                <a:spcPct val="150000"/>
              </a:lnSpc>
            </a:pPr>
            <a:r>
              <a:rPr lang="zh-CN" altLang="zh-CN" sz="1600" dirty="0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2. 抗浪涌电流能力强，可抵御电路中不可避免的浪涌电流。</a:t>
            </a:r>
          </a:p>
          <a:p>
            <a:pPr>
              <a:lnSpc>
                <a:spcPct val="150000"/>
              </a:lnSpc>
            </a:pPr>
            <a:r>
              <a:rPr lang="zh-CN" altLang="zh-CN" sz="1600" dirty="0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3. 宽电流范围设计，提供0.2~5A规格，应对更多的应用场景。</a:t>
            </a:r>
          </a:p>
          <a:p>
            <a:pPr>
              <a:lnSpc>
                <a:spcPct val="150000"/>
              </a:lnSpc>
            </a:pPr>
            <a:r>
              <a:rPr lang="zh-CN" altLang="zh-CN" sz="1600" dirty="0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4. 额定电压设计到35Vdc，所有小于35Vdc的电源电路，都可以应用此系列产品解决。</a:t>
            </a:r>
          </a:p>
          <a:p>
            <a:pPr>
              <a:lnSpc>
                <a:spcPct val="150000"/>
              </a:lnSpc>
            </a:pPr>
            <a:r>
              <a:rPr lang="zh-CN" altLang="zh-CN" sz="1600" dirty="0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5. 100% 无铅，无卤素，完全符合环境要求。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1" y="45349"/>
            <a:ext cx="1762538" cy="595100"/>
          </a:xfrm>
          <a:prstGeom prst="rect">
            <a:avLst/>
          </a:prstGeom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0" y="195045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256217927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581890" y="5658581"/>
            <a:ext cx="81464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1600" dirty="0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此款产品非常适合用在便携式产品或电子工作模块的电源输入口，玩具，蓝牙耳机等场合。</a:t>
            </a:r>
            <a:endParaRPr lang="zh-CN" altLang="en-US" sz="1600" dirty="0">
              <a:solidFill>
                <a:srgbClr val="333333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90995"/>
            <a:ext cx="9144000" cy="46863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1" y="45349"/>
            <a:ext cx="1762538" cy="595100"/>
          </a:xfrm>
          <a:prstGeom prst="rect">
            <a:avLst/>
          </a:prstGeom>
        </p:spPr>
      </p:pic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0" y="195045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136465818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4235"/>
            <a:ext cx="9144000" cy="4389581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296140" y="5187077"/>
            <a:ext cx="8551719" cy="1511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1600" dirty="0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AEM</a:t>
            </a:r>
            <a:r>
              <a:rPr lang="zh-CN" altLang="zh-CN" sz="1600" dirty="0" smtClean="0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科技</a:t>
            </a:r>
            <a:r>
              <a:rPr lang="zh-CN" altLang="en-US" sz="1600" dirty="0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是</a:t>
            </a:r>
            <a:r>
              <a:rPr lang="zh-CN" altLang="zh-CN" sz="1600" dirty="0" smtClean="0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中国</a:t>
            </a:r>
            <a:r>
              <a:rPr lang="zh-CN" altLang="zh-CN" sz="1600" dirty="0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大陆境内第一家取得UL目击实验室资质的限流熔断器生产商，专注于新型电子元器件的研究、开发、制造与行销，拥有多项处于世界领先水平的专利与专有技术。AEM SolidMatrix®片式熔断器、GcDiode® 超低容值静电保护器、AirMatrix®片式熔断器、片式压敏电阻、磁珠、电感器等系列产品性能卓越，可靠性强，是电子电路保护最理想的选择。</a:t>
            </a:r>
            <a:endParaRPr lang="zh-CN" altLang="en-US" sz="1600" dirty="0">
              <a:solidFill>
                <a:srgbClr val="333333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1" y="45349"/>
            <a:ext cx="1762538" cy="595100"/>
          </a:xfrm>
          <a:prstGeom prst="rect">
            <a:avLst/>
          </a:prstGeom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0" y="195045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235734681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43815"/>
            <a:ext cx="9144000" cy="3693103"/>
          </a:xfrm>
          <a:prstGeom prst="rect">
            <a:avLst/>
          </a:prstGeom>
        </p:spPr>
      </p:pic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1330036" y="4520045"/>
            <a:ext cx="3855028" cy="207749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6000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   </a:t>
            </a:r>
            <a:r>
              <a:rPr lang="zh-CN" altLang="en-US" sz="5400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周末愉快！</a:t>
            </a:r>
          </a:p>
          <a:p>
            <a:pPr algn="ctr">
              <a:spcBef>
                <a:spcPct val="50000"/>
              </a:spcBef>
            </a:pPr>
            <a:r>
              <a:rPr lang="zh-CN" altLang="en-US" sz="2800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共创  共进  共赢  共享</a:t>
            </a:r>
          </a:p>
          <a:p>
            <a:pPr algn="r">
              <a:spcBef>
                <a:spcPct val="50000"/>
              </a:spcBef>
            </a:pPr>
            <a:r>
              <a:rPr lang="en-US" altLang="zh-CN" sz="1800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AEM</a:t>
            </a:r>
            <a:r>
              <a:rPr lang="zh-CN" altLang="en-US" sz="1800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科技人力资源部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7331" y="4881917"/>
            <a:ext cx="1320606" cy="127668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1" y="45349"/>
            <a:ext cx="1762538" cy="595100"/>
          </a:xfrm>
          <a:prstGeom prst="rect">
            <a:avLst/>
          </a:prstGeom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0" y="195045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241218801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206</TotalTime>
  <Words>395</Words>
  <Application>Microsoft Office PowerPoint</Application>
  <PresentationFormat>全屏显示(4:3)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黑体</vt:lpstr>
      <vt:lpstr>华文琥珀</vt:lpstr>
      <vt:lpstr>华文楷体</vt:lpstr>
      <vt:lpstr>宋体</vt:lpstr>
      <vt:lpstr>Arial</vt:lpstr>
      <vt:lpstr>Arial Black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HR-Yan Jing</dc:creator>
  <cp:lastModifiedBy>HR-Yan Jing</cp:lastModifiedBy>
  <cp:revision>14</cp:revision>
  <dcterms:created xsi:type="dcterms:W3CDTF">2018-07-23T05:39:54Z</dcterms:created>
  <dcterms:modified xsi:type="dcterms:W3CDTF">2018-07-27T01:09:36Z</dcterms:modified>
</cp:coreProperties>
</file>