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1" r:id="rId6"/>
    <p:sldId id="260" r:id="rId7"/>
    <p:sldId id="264" r:id="rId8"/>
  </p:sldIdLst>
  <p:sldSz cx="6858000" cy="9144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356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7764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8635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0163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0620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61918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780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09013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4353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9776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150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8C65-3396-494F-B4BC-B90E2A5033D2}" type="datetimeFigureOut">
              <a:rPr lang="zh-CN" altLang="en-US" smtClean="0"/>
              <a:t>2018-7-6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1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72"/>
            <a:ext cx="6858000" cy="544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29000" y="5330362"/>
            <a:ext cx="3050706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818000" y="6759204"/>
            <a:ext cx="5225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科技源于创新</a:t>
            </a:r>
            <a:endParaRPr lang="zh-CN" altLang="en-US" sz="6000" b="1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44234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6021" y="7410969"/>
            <a:ext cx="6105959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为促进公司科技创新与进步，保护发明人、专利权人合法权益，公司制定了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发明创造奖励制度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，鼓励员工在完成本职工作的同时，多提好点子，多出金点子。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899162"/>
            <a:ext cx="4663439" cy="635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173" y="299441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0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602" y="6596046"/>
            <a:ext cx="551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日，公司新授权专利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项。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截止目前公司已拥有有效授权专利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件。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173" y="299441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724"/>
            <a:ext cx="6844146" cy="486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42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8323" y="6927851"/>
            <a:ext cx="6257925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30189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89772" y="4911437"/>
            <a:ext cx="5915025" cy="3185159"/>
          </a:xfrm>
        </p:spPr>
        <p:txBody>
          <a:bodyPr>
            <a:no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专利名称：一种微型不对称表面贴装熔断器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授权公告号：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CN 207320041 U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授权公告日：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2018.5.4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发明人：李俊、汪立无、李向明、杨永林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技术领域：本实用新型涉及电子保护元件领域，尤其是提供一种微型不对称表面贴装熔断器。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3" y="1707428"/>
            <a:ext cx="595947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87498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6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173" y="199439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" y="1449086"/>
            <a:ext cx="5776913" cy="275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4"/>
          <p:cNvSpPr txBox="1">
            <a:spLocks/>
          </p:cNvSpPr>
          <p:nvPr/>
        </p:nvSpPr>
        <p:spPr>
          <a:xfrm>
            <a:off x="571622" y="5119254"/>
            <a:ext cx="5915025" cy="224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专利名称：一种微型超级表面贴装熔断器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-285750"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授权公告号：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CN 207320046 U</a:t>
            </a:r>
          </a:p>
          <a:p>
            <a:pPr marL="0" indent="-285750"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授权公告日：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2018.5.4</a:t>
            </a:r>
          </a:p>
          <a:p>
            <a:pPr marL="0" indent="-285750"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发明人：汪立无、李俊、李向明、杨永林、翟玉玲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-285750"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技术领域：本实用新型涉及电子保护元件领域，尤其是提供一种微型超级表面贴装熔断器。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2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020" y="6964810"/>
            <a:ext cx="599295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近年来公司不断增加在新产品研发及专利方面的投入，专利申请量和授权量也在逐年攀升。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年公司入选苏州市第一批专利导航项目，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年初，该项目顺利通过验收。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246" y="189290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983673"/>
            <a:ext cx="5124814" cy="557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481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025"/>
            <a:ext cx="6844145" cy="50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173" y="239913"/>
            <a:ext cx="3497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7" y="73643"/>
            <a:ext cx="1762538" cy="5951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4694" y="6327614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8" y="6612573"/>
            <a:ext cx="1560450" cy="15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8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269</Words>
  <Application>Microsoft Office PowerPoint</Application>
  <PresentationFormat>全屏显示(4:3)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46</cp:revision>
  <cp:lastPrinted>2018-06-11T03:30:27Z</cp:lastPrinted>
  <dcterms:created xsi:type="dcterms:W3CDTF">2018-06-05T00:57:49Z</dcterms:created>
  <dcterms:modified xsi:type="dcterms:W3CDTF">2018-07-06T00:38:16Z</dcterms:modified>
</cp:coreProperties>
</file>