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63" r:id="rId4"/>
    <p:sldId id="265" r:id="rId5"/>
    <p:sldId id="266" r:id="rId6"/>
    <p:sldId id="257" r:id="rId7"/>
    <p:sldId id="258" r:id="rId8"/>
    <p:sldId id="262" r:id="rId9"/>
    <p:sldId id="261" r:id="rId10"/>
    <p:sldId id="267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7C75-1AAE-4236-8C2F-0246B3DA98C8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65F6-DE6F-4144-9071-DCA23C140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63775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7C75-1AAE-4236-8C2F-0246B3DA98C8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65F6-DE6F-4144-9071-DCA23C140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25587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7C75-1AAE-4236-8C2F-0246B3DA98C8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65F6-DE6F-4144-9071-DCA23C140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08489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7C75-1AAE-4236-8C2F-0246B3DA98C8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65F6-DE6F-4144-9071-DCA23C140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0370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7C75-1AAE-4236-8C2F-0246B3DA98C8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65F6-DE6F-4144-9071-DCA23C140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24450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7C75-1AAE-4236-8C2F-0246B3DA98C8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65F6-DE6F-4144-9071-DCA23C140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96045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7C75-1AAE-4236-8C2F-0246B3DA98C8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65F6-DE6F-4144-9071-DCA23C140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52831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7C75-1AAE-4236-8C2F-0246B3DA98C8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65F6-DE6F-4144-9071-DCA23C140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55089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7C75-1AAE-4236-8C2F-0246B3DA98C8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65F6-DE6F-4144-9071-DCA23C140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84844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7C75-1AAE-4236-8C2F-0246B3DA98C8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65F6-DE6F-4144-9071-DCA23C140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284932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7C75-1AAE-4236-8C2F-0246B3DA98C8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65F6-DE6F-4144-9071-DCA23C140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48042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37C75-1AAE-4236-8C2F-0246B3DA98C8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265F6-DE6F-4144-9071-DCA23C140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06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4487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22320" y="2243805"/>
            <a:ext cx="5392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 dirty="0" smtClean="0">
                <a:solidFill>
                  <a:srgbClr val="C00000"/>
                </a:solidFill>
                <a:latin typeface="Arial Black" panose="020B0A04020102020204" pitchFamily="34" charset="0"/>
                <a:ea typeface="华文琥珀" panose="02010800040101010101" pitchFamily="2" charset="-122"/>
              </a:rPr>
              <a:t>AEM</a:t>
            </a:r>
            <a:r>
              <a:rPr lang="zh-CN" altLang="en-US" sz="4800" dirty="0" smtClean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科技消防安全培训及演</a:t>
            </a:r>
            <a:r>
              <a:rPr lang="zh-CN" altLang="en-US" sz="48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练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04047" y="5516274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319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45349"/>
            <a:ext cx="1762538" cy="59510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31878" y="17383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8509985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08673" y="4289489"/>
            <a:ext cx="4403150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307" y="4574448"/>
            <a:ext cx="1560450" cy="15537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9"/>
            <a:ext cx="9144000" cy="4244140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1954" y="38747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45349"/>
            <a:ext cx="1762538" cy="5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179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7338" y="5288064"/>
            <a:ext cx="8297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为了进一步强化公司全体员工消防安全意识，提高抗击突发事件的应变能力，正确掌握使用灭火器以及逃生的方法，有序进行紧急疏散，在公司领导的大力支持和各部门的配合下，于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上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午组织进行了消防安全培训及演练。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0603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45349"/>
            <a:ext cx="1762538" cy="59510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741" y="12187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9569283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95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本框 4"/>
          <p:cNvSpPr txBox="1"/>
          <p:nvPr/>
        </p:nvSpPr>
        <p:spPr>
          <a:xfrm>
            <a:off x="654627" y="5455227"/>
            <a:ext cx="813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行政部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EHS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专员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於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建军在演习前先进行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了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消防安全知识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培训，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特别针对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近期园区频发的电动车火灾进行专题知识讲解。公司紧急应变小组成员也进一步明确了自己的任务和责任。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45349"/>
            <a:ext cx="1762538" cy="59510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741" y="12187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2214025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6806" y="4996980"/>
            <a:ext cx="80841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05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，一楼生产二部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TF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湿法车间因化学品泄露引发火灾，消防警报骤响，广播内播报紧急通知：“公司内部发生火灾，请大家有序撤离”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。全体人员按照疏散逃生路线有序向室外疏散，并迅速到厂区消防集合点集结、清点人数，一名晕倒的员工被紧急救护人员成功救出，仅用时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分钟。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769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45349"/>
            <a:ext cx="1762538" cy="595100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238471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3820255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1386" y="5381719"/>
            <a:ext cx="7881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大家集合点名完毕，程厂长客观评价此次演练取得的成绩和不足，针对演练过程中出现的问题，及时总结经验教训，不断完善应急预案，为下一次演练提供参考。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70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45349"/>
            <a:ext cx="1762538" cy="59510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2736" y="13226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215733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37754" y="4799691"/>
            <a:ext cx="7928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接着行政部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EHS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专员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於建军从消防器材介绍及使用、灭火方法及注意事项、火险隐患、应急自救常识等方面进行了详细讲解，有较高的实用性和可操作性，丰富了员工的消防知识。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2790" cy="4395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45349"/>
            <a:ext cx="1762538" cy="59510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1954" y="38747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6263265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8929" y="5139173"/>
            <a:ext cx="7554190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为了将所学知识付诸实践，“趁热打铁”在员工中普及灭火器的使用方法，培训结束后，在厂区举行了灭火器灭火演练，过程中强调了灭火器的使用技巧和注意事项，各部门人员轮流进行实践操作，最终熟练掌握了灭火器的使用方法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5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45349"/>
            <a:ext cx="1762538" cy="5951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1954" y="38747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1253789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99" y="5263864"/>
            <a:ext cx="8104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消防演练旨在防患于未然，公司历来将安全作为企业的头等大事，将安全生产作为公司的重中之重，公司每年不定期举行消防知识培训和演练，并通过消防知识培训和现场模拟演练，为广大员工营造安全和谐的工作环境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0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45349"/>
            <a:ext cx="1762538" cy="5951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1954" y="38747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2804699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074" y="5222300"/>
            <a:ext cx="794385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此次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消防培训和消防演练，将理论和实践有力结合，提高了员工的消防意识和防预技能，普及了消防知识，取得较好效果，本次演练也取得圆满成功，为今后高效、有序开展安全生产工作奠定了基础。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05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45349"/>
            <a:ext cx="1762538" cy="5951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1954" y="38747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0931935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</TotalTime>
  <Words>500</Words>
  <Application>Microsoft Office PowerPoint</Application>
  <PresentationFormat>全屏显示(4:3)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22</cp:revision>
  <dcterms:created xsi:type="dcterms:W3CDTF">2018-06-12T07:38:26Z</dcterms:created>
  <dcterms:modified xsi:type="dcterms:W3CDTF">2018-06-21T09:07:41Z</dcterms:modified>
</cp:coreProperties>
</file>