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46003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63997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62547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97235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6546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9455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4940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05972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4107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70812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4552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B14E-5579-4C96-A0F2-E468580A2DF1}" type="datetimeFigureOut">
              <a:rPr lang="zh-CN" altLang="en-US" smtClean="0"/>
              <a:t>2018-6-21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08C8-2884-4FD2-8CC4-66CF40C76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33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82" y="6725562"/>
            <a:ext cx="58272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2018</a:t>
            </a:r>
            <a:r>
              <a:rPr lang="zh-CN" altLang="en-US" sz="4400" b="1" dirty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苏州</a:t>
            </a:r>
            <a:r>
              <a:rPr lang="zh-CN" altLang="en-US" sz="4400" b="1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电动工具</a:t>
            </a:r>
            <a:endParaRPr lang="en-US" altLang="zh-CN" sz="4400" b="1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4400" b="1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关键</a:t>
            </a:r>
            <a:r>
              <a:rPr lang="zh-CN" altLang="en-US" sz="4400" b="1" dirty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元器件技术研讨会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709"/>
            <a:ext cx="6858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62" y="41565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42855" y="5260834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318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952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5492" y="6348096"/>
            <a:ext cx="5837094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由大比特资讯主办的“2018苏州电动工具关键元器件技术研讨会”</a:t>
            </a:r>
            <a:r>
              <a:rPr lang="zh-CN" altLang="en-US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近日</a:t>
            </a: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在苏州日航酒店成功举办。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436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41565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05179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7927" y="6029510"/>
            <a:ext cx="6092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此次研讨会，吸引了众多电动工具、锂电池及锂电池保护板等方面的研发管理与技术工程师。大家欢聚一堂，共同分享最新技术信息及探讨所面临的技术问题，为生产更多高性价比的产品而努力</a:t>
            </a:r>
            <a:r>
              <a:rPr lang="zh-CN" altLang="en-US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486"/>
            <a:ext cx="6858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41565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81723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1926" y="6216513"/>
            <a:ext cx="6035820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与此同时，会议也邀请了国内外知名方案商，针对电动工具的MCU主控方案、MOS方案、电池管理方案、电源管理整体方案、电路保护方案、电机应用等方面发表主题演讲。</a:t>
            </a:r>
            <a:endParaRPr lang="zh-CN" altLang="en-US" sz="20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487"/>
            <a:ext cx="6858000" cy="513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41565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25387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3694" y="6476249"/>
            <a:ext cx="5930612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作为电路保护专家，AEM科技在现场给大家带来了1206尺寸、最大电流40A、电机锂电池保护专用贴片保险丝1206HC系列</a:t>
            </a:r>
            <a:r>
              <a:rPr lang="zh-CN" altLang="en-US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08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83130"/>
            <a:ext cx="1762538" cy="5951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91823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" y="894484"/>
            <a:ext cx="6846357" cy="43702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2000" y="6235412"/>
            <a:ext cx="582150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产品规格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额定电流：10-40A</a:t>
            </a:r>
            <a:b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20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额定电压</a:t>
            </a: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：35VDC</a:t>
            </a:r>
          </a:p>
          <a:p>
            <a:r>
              <a:rPr lang="zh-CN" altLang="zh-CN" sz="1350" dirty="0">
                <a:solidFill>
                  <a:srgbClr val="333333"/>
                </a:solidFill>
                <a:latin typeface="-apple-system-font"/>
              </a:rPr>
              <a:t/>
            </a:r>
            <a:br>
              <a:rPr lang="zh-CN" altLang="zh-CN" sz="1350" dirty="0">
                <a:solidFill>
                  <a:srgbClr val="333333"/>
                </a:solidFill>
                <a:latin typeface="-apple-system-font"/>
              </a:rPr>
            </a:br>
            <a:endParaRPr lang="zh-CN" altLang="zh-CN" sz="1350" dirty="0">
              <a:solidFill>
                <a:srgbClr val="333333"/>
              </a:solidFill>
              <a:latin typeface="-apple-system-fon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83130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5979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6668" y="6082148"/>
            <a:ext cx="5704609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应用优势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小尺寸 vs. 大电流，完美应对结构紧凑设计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低过载慢速熔断，可承受电机堵转状态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高过载快速熔断，满足短路快速保护需求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独特内置式熔丝设计，满足安全认证需求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电压提升至35VDC，满足8串及以下锂电池保护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615"/>
            <a:ext cx="6858000" cy="530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83130"/>
            <a:ext cx="1762538" cy="5951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15699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0886" y="7136072"/>
            <a:ext cx="5836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除了1206HC系列，其他模块电路中所使用的0.15-20A、24-250V保险丝皆可供应，尺寸涵盖0402/0603/1206/2410等。</a:t>
            </a:r>
            <a:endParaRPr lang="zh-CN" altLang="en-US" sz="20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437"/>
            <a:ext cx="6858000" cy="597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97" y="41565"/>
            <a:ext cx="1762538" cy="5951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11328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8549" y="6272197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83" y="6557156"/>
            <a:ext cx="1560450" cy="15537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7417"/>
            <a:ext cx="6858000" cy="545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62" y="41565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59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79354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300</Words>
  <Application>Microsoft Office PowerPoint</Application>
  <PresentationFormat>全屏显示(4:3)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-apple-system-font</vt:lpstr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11</cp:revision>
  <dcterms:created xsi:type="dcterms:W3CDTF">2018-06-19T06:20:37Z</dcterms:created>
  <dcterms:modified xsi:type="dcterms:W3CDTF">2018-06-21T07:38:46Z</dcterms:modified>
</cp:coreProperties>
</file>