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1" r:id="rId8"/>
    <p:sldId id="260" r:id="rId9"/>
    <p:sldId id="262" r:id="rId10"/>
    <p:sldId id="265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797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6309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3137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98474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2985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678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1848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8975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6667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9004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2018-6-15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8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9147" y="6757436"/>
            <a:ext cx="4045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浓情端午</a:t>
            </a:r>
            <a:endParaRPr lang="en-US" altLang="zh-CN" sz="6000" dirty="0" smtClean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60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粽享未来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" y="706694"/>
            <a:ext cx="6858000" cy="5708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62" y="0"/>
            <a:ext cx="1762538" cy="5951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42855" y="526083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4694" y="6327614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8" y="6612573"/>
            <a:ext cx="1560450" cy="1553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1" y="95328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64" y="19460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1"/>
            <a:ext cx="6899564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9431" y="6770454"/>
            <a:ext cx="57236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端午近，粽香飘。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科技举行了“浓情端午，粽享未来” 为主题的包粽子趣味大赛活动，这场别开生面的比赛吸引了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多名员工报名参赛。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6858000" cy="561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2" y="4156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110" y="6077820"/>
            <a:ext cx="58396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美味的粽子！需要前期做大量繁琐的准备工作，一大早，工会的工作人员就忙碌起来，提前洗米、泡粽叶，这些都要经过一上午的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浸泡。一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沓粽叶、一盆糯米、一捆结实的细绳子，再放上准备好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蜜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枣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、豆沙等配料，一切准备就绪。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42" y="150121"/>
            <a:ext cx="1762538" cy="59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509"/>
            <a:ext cx="6858000" cy="4620292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3632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4182" y="6428509"/>
            <a:ext cx="5888181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大伙儿摩拳擦掌，准备在比赛中一显身手。中午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点，活动正式开始，大家围在一起，纷纷拿出看家本领。我们分初学组和熟练组。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" y="879964"/>
            <a:ext cx="6823919" cy="49666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2" y="110837"/>
            <a:ext cx="1762538" cy="59510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978" y="28574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5690" y="6174985"/>
            <a:ext cx="5846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初学组在“师傅”的指导下，将糯米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、蜜枣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粽叶中填满扎牢，边看边学，逐渐从生到熟；熟练组不少同事的技术真心令人鼓掌叫绝，只见她们灵巧的双手上下翻飞，捋粽叶、做漏斗状、填糯米、放入蜜枣或豆沙、压紧实、封口、扎捆，三角形、牛角形、宝塔形等形态各异的粽子迅速成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05"/>
            <a:ext cx="6858000" cy="5028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2" y="110837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978" y="28574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6825" y="6077865"/>
            <a:ext cx="6071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香气四溢，粽叶和糯米香飘满整个房间，鼻子简直就是享受了一场浓得化不开的芳香盛典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很多同事表示小时候和家人一起包过粽子，如今和同事一起在公司包粽子还是第一次体验呢，在公司也体会到了浓浓的端午节氛围。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2" y="110837"/>
            <a:ext cx="1762538" cy="595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006"/>
            <a:ext cx="6865406" cy="462852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978" y="28574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0042" y="6562636"/>
            <a:ext cx="60163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短短一个小时，大家包了几百个粽子。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粽叶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香、糯米香，融为一缕粽香，沁入心脾。虽然这是第一次参加包粽子比赛，但是我们都有满满的成就感。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2696"/>
            <a:ext cx="3461902" cy="28094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4235"/>
            <a:ext cx="3498213" cy="2669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02" y="974235"/>
            <a:ext cx="3396097" cy="5107909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978" y="28574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2" y="11083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5039" y="6289964"/>
            <a:ext cx="5666509" cy="178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有同事说：“我只会吃粽子，不会包粽子怎么办”？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别着急，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工会为大家准备了粽子券，凭券每人都能“共享”我们的劳动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成果，谁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让我们是团结友爱的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大家庭呢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6"/>
            <a:ext cx="6864929" cy="5079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4156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8058" y="6216318"/>
            <a:ext cx="58604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餐厅帮忙将大家包好的粽子煮熟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，有同事迫不及待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地咬一口，里面的糯米和馅料特别实在，香味浓郁，口感极佳，每一口都是一个大写的满足。大家感觉还是自己包的粽子吃起来更有味道。因为粽子的味道是翠香中带着欢喜，同时也是爱的味道。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0" y="86934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681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329"/>
            <a:ext cx="6858000" cy="47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1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532</Words>
  <Application>Microsoft Office PowerPoint</Application>
  <PresentationFormat>全屏显示(4:3)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31</cp:revision>
  <dcterms:created xsi:type="dcterms:W3CDTF">2018-06-12T05:17:37Z</dcterms:created>
  <dcterms:modified xsi:type="dcterms:W3CDTF">2018-06-15T01:27:49Z</dcterms:modified>
</cp:coreProperties>
</file>