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57" r:id="rId4"/>
    <p:sldId id="258" r:id="rId5"/>
    <p:sldId id="259" r:id="rId6"/>
    <p:sldId id="261" r:id="rId7"/>
    <p:sldId id="262" r:id="rId8"/>
    <p:sldId id="260" r:id="rId9"/>
    <p:sldId id="264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8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A8C65-3396-494F-B4BC-B90E2A5033D2}" type="datetimeFigureOut">
              <a:rPr lang="zh-CN" altLang="en-US" smtClean="0"/>
              <a:t>2018-6-8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6E4-6478-4DA9-B819-118EDBED1F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6135600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A8C65-3396-494F-B4BC-B90E2A5033D2}" type="datetimeFigureOut">
              <a:rPr lang="zh-CN" altLang="en-US" smtClean="0"/>
              <a:t>2018-6-8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6E4-6478-4DA9-B819-118EDBED1F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4776444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A8C65-3396-494F-B4BC-B90E2A5033D2}" type="datetimeFigureOut">
              <a:rPr lang="zh-CN" altLang="en-US" smtClean="0"/>
              <a:t>2018-6-8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6E4-6478-4DA9-B819-118EDBED1F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186353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A8C65-3396-494F-B4BC-B90E2A5033D2}" type="datetimeFigureOut">
              <a:rPr lang="zh-CN" altLang="en-US" smtClean="0"/>
              <a:t>2018-6-8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6E4-6478-4DA9-B819-118EDBED1F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3501637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A8C65-3396-494F-B4BC-B90E2A5033D2}" type="datetimeFigureOut">
              <a:rPr lang="zh-CN" altLang="en-US" smtClean="0"/>
              <a:t>2018-6-8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6E4-6478-4DA9-B819-118EDBED1F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9106207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A8C65-3396-494F-B4BC-B90E2A5033D2}" type="datetimeFigureOut">
              <a:rPr lang="zh-CN" altLang="en-US" smtClean="0"/>
              <a:t>2018-6-8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6E4-6478-4DA9-B819-118EDBED1F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6619182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A8C65-3396-494F-B4BC-B90E2A5033D2}" type="datetimeFigureOut">
              <a:rPr lang="zh-CN" altLang="en-US" smtClean="0"/>
              <a:t>2018-6-8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6E4-6478-4DA9-B819-118EDBED1F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1778073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A8C65-3396-494F-B4BC-B90E2A5033D2}" type="datetimeFigureOut">
              <a:rPr lang="zh-CN" altLang="en-US" smtClean="0"/>
              <a:t>2018-6-8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6E4-6478-4DA9-B819-118EDBED1F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4090131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A8C65-3396-494F-B4BC-B90E2A5033D2}" type="datetimeFigureOut">
              <a:rPr lang="zh-CN" altLang="en-US" smtClean="0"/>
              <a:t>2018-6-8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6E4-6478-4DA9-B819-118EDBED1F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435389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A8C65-3396-494F-B4BC-B90E2A5033D2}" type="datetimeFigureOut">
              <a:rPr lang="zh-CN" altLang="en-US" smtClean="0"/>
              <a:t>2018-6-8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6E4-6478-4DA9-B819-118EDBED1F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3697760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A8C65-3396-494F-B4BC-B90E2A5033D2}" type="datetimeFigureOut">
              <a:rPr lang="zh-CN" altLang="en-US" smtClean="0"/>
              <a:t>2018-6-8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B6E4-6478-4DA9-B819-118EDBED1F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0815088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A8C65-3396-494F-B4BC-B90E2A5033D2}" type="datetimeFigureOut">
              <a:rPr lang="zh-CN" altLang="en-US" smtClean="0"/>
              <a:t>2018-6-8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6B6E4-6478-4DA9-B819-118EDBED1F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514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454729" y="5590309"/>
            <a:ext cx="67436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rgbClr val="C00000"/>
                </a:solidFill>
                <a:latin typeface="Aharoni" panose="02010803020104030203" pitchFamily="2" charset="-79"/>
                <a:ea typeface="华文行楷" panose="02010800040101010101" pitchFamily="2" charset="-122"/>
                <a:cs typeface="Aharoni" panose="02010803020104030203" pitchFamily="2" charset="-79"/>
              </a:rPr>
              <a:t>AEM</a:t>
            </a:r>
            <a:r>
              <a:rPr lang="zh-CN" altLang="en-US" sz="4400" dirty="0" smtClean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科技第五届篮球联赛</a:t>
            </a:r>
            <a:endParaRPr lang="zh-CN" altLang="en-US" sz="4400" dirty="0">
              <a:solidFill>
                <a:srgbClr val="C0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27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353482" y="3997771"/>
            <a:ext cx="3286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316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1564" y="97623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553" y="72079"/>
            <a:ext cx="1762538" cy="59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340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501361" y="5558227"/>
            <a:ext cx="81412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为丰富广大员工的文体娱乐生活，充分发挥员工们的团队协作精神，增强员工之间的凝聚力和团队精神，</a:t>
            </a:r>
            <a:r>
              <a:rPr lang="en-US" altLang="zh-CN" sz="1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AEM</a:t>
            </a:r>
            <a:r>
              <a:rPr lang="zh-CN" altLang="en-US" sz="1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科技工会组织了第五届篮球联赛。</a:t>
            </a: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553" y="72079"/>
            <a:ext cx="1762538" cy="595100"/>
          </a:xfrm>
          <a:prstGeom prst="rect">
            <a:avLst/>
          </a:prstGeom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1564" y="97623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8242609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26027" y="5237018"/>
            <a:ext cx="828155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各部门积极响应，纷纷组织球队参加比赛。参赛选手本着“友谊第一、比赛第二、重在参与”的体育精神，积极地投入到比赛中。随着裁判的哨响，整个球场充满了紧张的气氛，球员的激情全都淋漓尽致的体现在篮球场上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025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1564" y="97623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553" y="72079"/>
            <a:ext cx="1762538" cy="59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423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4431" y="5195888"/>
            <a:ext cx="8343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大家虽然在场下是亲密无间的同事，但在球场上却是你争我赶，不放过任何一个得分的机会。比赛中，你追我赶，奋力拼博。每个队员都积极跑位，为队友作掩护，还不时有精妙的传球、漂亮的配合和精彩的上篮。比赛中也有</a:t>
            </a:r>
            <a:r>
              <a:rPr lang="zh-CN" altLang="en-US" sz="1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投篮、罚篮没中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的情况，可是每个人并没有因此影响比赛情绪，队员之间拍拍肩膀相互安慰一下接着再来。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23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1564" y="97623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553" y="72079"/>
            <a:ext cx="1762538" cy="59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864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2395" y="5464985"/>
            <a:ext cx="83594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在大家期盼的目光和友谊的呐喊声鼓励下，比赛紧张激烈、扣人心弦。场外的领导和同事们也饶有兴致地观看着比赛，为参与比赛的同事打气、喝彩，与场内的气氛融为一体。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061"/>
            <a:ext cx="9144000" cy="5161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1564" y="97623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553" y="72079"/>
            <a:ext cx="1762538" cy="59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083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0752" y="4824028"/>
            <a:ext cx="831034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通过激烈的角逐，蒋考平带领的队伍获得第一名，林凯带领的队伍获得第二名、季发友和王国明带领的队伍并列获得第三名</a:t>
            </a:r>
            <a:r>
              <a:rPr lang="zh-CN" altLang="en-US" sz="1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。研发工程二部蒋考平同时包揽三分王、二分王、全场</a:t>
            </a:r>
            <a:r>
              <a:rPr lang="en-US" altLang="zh-CN" sz="1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MVP</a:t>
            </a:r>
            <a:r>
              <a:rPr lang="zh-CN" altLang="en-US" sz="1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，成为篮球场上最耀眼的明星。大家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在赛场上挥洒汗水，展示自我，充分地展现出了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AEM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员工锐意进取的团队精神。 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4520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553" y="72079"/>
            <a:ext cx="1762538" cy="595100"/>
          </a:xfrm>
          <a:prstGeom prst="rect">
            <a:avLst/>
          </a:prstGeom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1564" y="97623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9649922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29936" y="5253472"/>
            <a:ext cx="835429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比赛中团结向上，勇于拼搏的精神激励着每一位队员。虽然在比赛中个人实力相差较大，但都没能阻挡住大家对篮球运动的强烈热爱。队员们良好的球风、精湛的技术给</a:t>
            </a:r>
            <a:r>
              <a:rPr lang="zh-CN" altLang="zh-CN" sz="1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大家留下</a:t>
            </a:r>
            <a:r>
              <a:rPr lang="zh-CN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了深刻的印象，传播着用心向上、永不言输的拼搏精神，值得我们所有人学习。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98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553" y="72079"/>
            <a:ext cx="1762538" cy="595100"/>
          </a:xfrm>
          <a:prstGeom prst="rect">
            <a:avLst/>
          </a:prstGeom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1564" y="97623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417077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16973" y="5094191"/>
            <a:ext cx="799060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此次篮球比赛不仅丰富了员工们的业余文体生活，更燃起了大家投身体育运动的热情和信心，加强了企业文化的深入贯彻，增进了员工间的友谊，培养了团结协作的精神，同时也借篮球的独特魅力，展示了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AEM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员工们朝气蓬勃的青春气息。</a:t>
            </a:r>
          </a:p>
        </p:txBody>
      </p:sp>
      <p:pic>
        <p:nvPicPr>
          <p:cNvPr id="7" name="图片 9" descr="image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5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553" y="72079"/>
            <a:ext cx="1762538" cy="595100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2736" y="20056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5164812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357145" y="4734342"/>
            <a:ext cx="4403150" cy="21236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5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2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306" y="4930305"/>
            <a:ext cx="1560450" cy="15537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810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553" y="72079"/>
            <a:ext cx="1762538" cy="595100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1564" y="97623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41677580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</TotalTime>
  <Words>506</Words>
  <Application>Microsoft Office PowerPoint</Application>
  <PresentationFormat>全屏显示(4:3)</PresentationFormat>
  <Paragraphs>22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黑体</vt:lpstr>
      <vt:lpstr>华文行楷</vt:lpstr>
      <vt:lpstr>华文琥珀</vt:lpstr>
      <vt:lpstr>华文楷体</vt:lpstr>
      <vt:lpstr>宋体</vt:lpstr>
      <vt:lpstr>Aharoni</vt:lpstr>
      <vt:lpstr>Arial</vt:lpstr>
      <vt:lpstr>Arial Black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13</cp:revision>
  <dcterms:created xsi:type="dcterms:W3CDTF">2018-06-05T00:57:49Z</dcterms:created>
  <dcterms:modified xsi:type="dcterms:W3CDTF">2018-06-08T01:42:08Z</dcterms:modified>
</cp:coreProperties>
</file>