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6" r:id="rId4"/>
    <p:sldId id="262" r:id="rId5"/>
    <p:sldId id="265" r:id="rId6"/>
    <p:sldId id="266" r:id="rId7"/>
    <p:sldId id="267" r:id="rId8"/>
    <p:sldId id="268" r:id="rId9"/>
    <p:sldId id="260" r:id="rId10"/>
    <p:sldId id="25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50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6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29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89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33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33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77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8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7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1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8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D171-6A87-4EA8-AED1-CBB37FAA0748}" type="datetimeFigureOut">
              <a:rPr lang="zh-CN" altLang="en-US" smtClean="0"/>
              <a:t>2018-5-31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AB8F-2D54-4922-AC98-FB8AC343D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69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99598" y="5249779"/>
            <a:ext cx="7944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AEM</a:t>
            </a:r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科技第二届“共进”</a:t>
            </a:r>
            <a:r>
              <a:rPr lang="zh-CN" altLang="zh-CN" sz="400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徒步活动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1982" y="3675653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315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3270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3638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70108" y="4644736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15" y="4929695"/>
            <a:ext cx="1560450" cy="15537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2197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00050" y="5173763"/>
            <a:ext cx="8343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日，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科技第二届“共进”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徒步活动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开始，地点选在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风景秀丽的姑苏环古城河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健身步道，全程连接了苏州的各个古城门风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景区，大家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在健身的同时，还能充分享受到赏心悦目的美景，领略到苏州深厚的文化底蕴。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958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90" y="5267282"/>
            <a:ext cx="8276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我们从护城河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48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景之“干将逸情”——相门出发，这里曾是姑苏铸剑名家“干将”开炉铸剑之地，城内干将路，东起相门桥，西至干将桥，将苏州城一分为二，“干将桥”是我们本次活动的终点。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5" y="-88080"/>
            <a:ext cx="9144000" cy="505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2571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2673" y="5287926"/>
            <a:ext cx="8239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沿护城河往北，过耦园，就来到了娄门。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城楼翘角，舟船熙攘，三重陆门，三重水门，最有苏州水城的城门风格了。清代康熙年初重又修葺城楼，上面有苏州学者顾嗣立题的“江海扬华”字样的匾额。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0788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4403" y="5087080"/>
            <a:ext cx="8167254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继续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往前走一小段，有个小公园—齐景公园，花园精致紧凑，石板路蜿蜒曲折。花园里设置有健身器材，也吸引了不少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员工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驻足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大家在此小憩了一会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儿。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060" cy="463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7240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67591" y="4925291"/>
            <a:ext cx="8115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齐门至平门一段是护城河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48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景之“平齐水韵”，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面碧波荡漾，岸边垂柳依依。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古城河像一条灵动的玉带围绕着姑苏城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每走一段，都是一段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不同的风景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让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我们感受了苏州与生俱来的古典和灵韵。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5213" cy="473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4050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0155" y="5100889"/>
            <a:ext cx="8094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走着走着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，平门到了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古香古色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的苏州火车站伫立在河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对岸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这古城风光融为一体，相映成趣。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4831" cy="474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7052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0305" y="4768379"/>
            <a:ext cx="81256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平门到阊门这一段，打造的是“古韵今风”。出了老码头风情街，阊门到了。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阊门气势雄伟，可以远眺姑苏山，春秋时期伍子胥建城，西北之门辟为首门，因天庭中有阊阖之门，故取名为阊门，意为此门将直达天庭。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从阊门向南，走一段对面山塘街的临时步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道。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点左右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到达本次活动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终点，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全程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8.8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公里。</a:t>
            </a:r>
          </a:p>
          <a:p>
            <a:pPr algn="just">
              <a:spcAft>
                <a:spcPts val="0"/>
              </a:spcAft>
            </a:pPr>
            <a:endParaRPr lang="zh-CN" altLang="zh-CN" sz="1400" dirty="0">
              <a:latin typeface="Calibri" panose="020F0502020204030204" pitchFamily="34" charset="0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303" cy="45200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7619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23429" y="5069993"/>
            <a:ext cx="8297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用心去感受徒步，人的一生就像是一次徒步旅行，有开心，也有痛苦，有坚持，也有犹豫；在徒步中，行走是枯燥的，但你可以选择让自己快乐的方式，因为我们每个人都奔着这个方向而去。经历的人和事就是那沿途的风景，迎面而来再与你擦身而过，而落在你的底片上的就是一生的收获和最美好的回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736" y="13226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9961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563</Words>
  <Application>Microsoft Office PowerPoint</Application>
  <PresentationFormat>全屏显示(4:3)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19</cp:revision>
  <dcterms:created xsi:type="dcterms:W3CDTF">2018-05-29T02:46:19Z</dcterms:created>
  <dcterms:modified xsi:type="dcterms:W3CDTF">2018-05-31T08:15:41Z</dcterms:modified>
</cp:coreProperties>
</file>