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5" r:id="rId4"/>
    <p:sldId id="268" r:id="rId5"/>
    <p:sldId id="257" r:id="rId6"/>
    <p:sldId id="260" r:id="rId7"/>
    <p:sldId id="259" r:id="rId8"/>
    <p:sldId id="261" r:id="rId9"/>
    <p:sldId id="258" r:id="rId10"/>
    <p:sldId id="262" r:id="rId11"/>
    <p:sldId id="263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38FD-DB32-4969-9678-53A74F068EBE}" type="datetimeFigureOut">
              <a:rPr lang="zh-CN" altLang="en-US" smtClean="0"/>
              <a:t>2018-5-18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91B1-6DDE-4B60-ACF5-07CC1FF94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32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38FD-DB32-4969-9678-53A74F068EBE}" type="datetimeFigureOut">
              <a:rPr lang="zh-CN" altLang="en-US" smtClean="0"/>
              <a:t>2018-5-18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91B1-6DDE-4B60-ACF5-07CC1FF94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55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38FD-DB32-4969-9678-53A74F068EBE}" type="datetimeFigureOut">
              <a:rPr lang="zh-CN" altLang="en-US" smtClean="0"/>
              <a:t>2018-5-18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91B1-6DDE-4B60-ACF5-07CC1FF94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513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38FD-DB32-4969-9678-53A74F068EBE}" type="datetimeFigureOut">
              <a:rPr lang="zh-CN" altLang="en-US" smtClean="0"/>
              <a:t>2018-5-18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91B1-6DDE-4B60-ACF5-07CC1FF94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9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38FD-DB32-4969-9678-53A74F068EBE}" type="datetimeFigureOut">
              <a:rPr lang="zh-CN" altLang="en-US" smtClean="0"/>
              <a:t>2018-5-18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91B1-6DDE-4B60-ACF5-07CC1FF94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22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38FD-DB32-4969-9678-53A74F068EBE}" type="datetimeFigureOut">
              <a:rPr lang="zh-CN" altLang="en-US" smtClean="0"/>
              <a:t>2018-5-18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91B1-6DDE-4B60-ACF5-07CC1FF94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91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38FD-DB32-4969-9678-53A74F068EBE}" type="datetimeFigureOut">
              <a:rPr lang="zh-CN" altLang="en-US" smtClean="0"/>
              <a:t>2018-5-18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91B1-6DDE-4B60-ACF5-07CC1FF94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949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38FD-DB32-4969-9678-53A74F068EBE}" type="datetimeFigureOut">
              <a:rPr lang="zh-CN" altLang="en-US" smtClean="0"/>
              <a:t>2018-5-18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91B1-6DDE-4B60-ACF5-07CC1FF94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955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38FD-DB32-4969-9678-53A74F068EBE}" type="datetimeFigureOut">
              <a:rPr lang="zh-CN" altLang="en-US" smtClean="0"/>
              <a:t>2018-5-18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91B1-6DDE-4B60-ACF5-07CC1FF94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22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38FD-DB32-4969-9678-53A74F068EBE}" type="datetimeFigureOut">
              <a:rPr lang="zh-CN" altLang="en-US" smtClean="0"/>
              <a:t>2018-5-18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91B1-6DDE-4B60-ACF5-07CC1FF94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63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38FD-DB32-4969-9678-53A74F068EBE}" type="datetimeFigureOut">
              <a:rPr lang="zh-CN" altLang="en-US" smtClean="0"/>
              <a:t>2018-5-18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91B1-6DDE-4B60-ACF5-07CC1FF94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216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38FD-DB32-4969-9678-53A74F068EBE}" type="datetimeFigureOut">
              <a:rPr lang="zh-CN" altLang="en-US" smtClean="0"/>
              <a:t>2018-5-18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991B1-6DDE-4B60-ACF5-07CC1FF942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07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99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318599" y="5603070"/>
            <a:ext cx="6955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dirty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宋体" panose="02010600030101010101" pitchFamily="2" charset="-122"/>
              </a:rPr>
              <a:t>什么样的人会活得最幸福？</a:t>
            </a:r>
            <a:endParaRPr lang="zh-CN" altLang="en-US" sz="44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85545" y="395103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313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97147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1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472785" y="5163235"/>
            <a:ext cx="8198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第三，良好的关系不仅保护我们的身体，也能保护我们的大脑。</a:t>
            </a:r>
            <a:endParaRPr lang="en-US" altLang="zh-CN" sz="1500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75 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年间的研究显示：发展得最好的人是那些把精力投入关系，尤其是家人、朋友和周围人群。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正如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马克吐温回顾自己的一生时，写下了：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生命如此短暂，我们没有时间争吵、道歉、伤心。我们只有时间去爱。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所以说，好的生活是建立在好的关系上</a:t>
            </a:r>
            <a:r>
              <a:rPr lang="zh-CN" altLang="zh-CN" sz="1500" dirty="0" smtClean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</a:t>
            </a:r>
            <a:r>
              <a:rPr lang="zh-CN" altLang="en-US" sz="1500" dirty="0" smtClean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1500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4764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4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35629" y="4637584"/>
            <a:ext cx="471487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71" y="4863951"/>
            <a:ext cx="1670924" cy="16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0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https://mmbiz.qpic.cn/mmbiz_jpg/hu7Tjj7JtFuWC9ur8k0o1CA6Gqo39fS3r2ZbsaWxe2yiakNF61IwJxf0HePibCggibLBLdLicCh2yxWuNEC32ibAF7A/640?wx_fmt=jpeg&amp;wxfrom=5&amp;wx_lazy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"/>
            <a:ext cx="9144000" cy="501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7199" y="5269928"/>
            <a:ext cx="8375073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美国哈佛大学（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Harvard University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）医学院附属麻省总医院（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MGH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）精神科医师、精神分析治疗师，罗伯特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·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瓦尔丁格（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Robert Waldinger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）教授在一场</a:t>
            </a:r>
            <a:r>
              <a:rPr lang="zh-CN" altLang="zh-CN" sz="1500" dirty="0" smtClean="0">
                <a:solidFill>
                  <a:srgbClr val="3E3E3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1500" dirty="0" smtClean="0">
                <a:solidFill>
                  <a:srgbClr val="3E3E3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TED 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演讲中，分享了一个主题：那些幸福的人生都有一个共同特点。</a:t>
            </a:r>
            <a:endParaRPr lang="zh-CN" altLang="zh-CN" sz="15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385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47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488372" y="5222162"/>
            <a:ext cx="8655627" cy="142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调查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1980-2000 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年出生的年轻人，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询问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他们最重要的人生目标有哪些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？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超过 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80% 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的人说，他们主要的生活目标是要变得富有，其中也有 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50% 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的人说他们另一个主要生活目标是成名。我们似乎觉得要生活得更好，这些就是我们需要追求的。可事实真是这样吗？这些真的是在人类生命历程中帮助他们保持幸福感的东西吗？</a:t>
            </a:r>
            <a:endParaRPr lang="zh-CN" altLang="en-US" sz="1500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9885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966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426027" y="5107862"/>
            <a:ext cx="8468591" cy="142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我们对于人生绝大多数的理解，是从他人的回忆中获得的。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但是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人不可能完整清楚的记忆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生命中所有发生过的事情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。研究显示，随着年龄的增长，我们实际上以一种更积极的方式在保存我们的记忆。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哈佛大学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75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年间，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追踪了 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724 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位男性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，从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青少年时期一直追踪到老年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整个人生，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观察到底什么才是真正能够帮助人们保持幸福、健康的东西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28500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s://mmbiz.qpic.cn/mmbiz_jpg/hu7Tjj7JtFuWC9ur8k0o1CA6Gqo39fS3jTOxwClCMJbJ1o5ShSMNxSKmv5uK3GFzianMwXmfTIUaicm1v0oJibLmQ/640?wx_fmt=jpeg&amp;wxfrom=5&amp;wx_lazy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1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5245" y="5299364"/>
            <a:ext cx="8551719" cy="74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第一组在加入研究时还是哈佛大学大二的学生，他们属于 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Tom Brokaw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（汤姆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·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布罗考，《美国最伟大的一代》作者）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，所说的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最伟大的一代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，都在第二次世界大战期间完成大学学业。</a:t>
            </a:r>
            <a:endParaRPr lang="zh-CN" altLang="en-US" sz="1500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4948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s://mmbiz.qpic.cn/mmbiz_jpg/hu7Tjj7JtFuWC9ur8k0o1CA6Gqo39fS3iazod3FtLmyO6iaMmB9rWKG7Giav6P2x4TBvrR2R3z2p7Q11XVngGT91A/640?wx_fmt=jpeg&amp;wxfrom=5&amp;wx_lazy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7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94854" y="5312263"/>
            <a:ext cx="8354291" cy="730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另外一组被追踪的群体是波士顿最贫穷区域的男孩，他们来自于 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 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世纪 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30 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年代波士顿麻烦最多、最底层的家庭，多数人都住在出租屋里，许多甚至没有热的或冷的自来水。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90646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mbiz.qpic.cn/mmbiz_jpg/hu7Tjj7JtFuWC9ur8k0o1CA6Gqo39fS3zLfjWOKibeXHUNmg8BHkMaBXhodsoicPRg40TT9vL1P3fOA27FyibBoJg/640?wx_fmt=jpeg&amp;wxfrom=5&amp;wx_lazy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01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94853" y="5185064"/>
            <a:ext cx="85309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后来这群青少年长大成人，进入社会各行各业：有的成了工厂工人，律师、泥瓦匠、医生，有一位成为了美国总统（肯尼迪）；有的成了酒精依赖者，一些患上精神分裂症；有的从社会底层一路爬升到上流社会，而一些人却沿着相反的方向走过了这段人生旅程。从这项长达 </a:t>
            </a:r>
            <a:r>
              <a:rPr lang="en-US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75 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年的研究中得到的最清晰的信息是：良好的关系让我们更快乐，更健康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完全无关财富、名声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1500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3881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https://mmbiz.qpic.cn/mmbiz_jpg/hu7Tjj7JtFuWC9ur8k0o1CA6Gqo39fS3KMHkJiajFup9KhwPfXcz9V0yJw4tNNdRq5l8fbcmibnONl3HT9QhrRUA/640?wx_fmt=jpeg&amp;wxfrom=5&amp;wx_lazy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966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13185" y="5035376"/>
            <a:ext cx="8475633" cy="1769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对于关系，我们学到了三条。</a:t>
            </a:r>
            <a:endParaRPr lang="en-US" altLang="zh-CN" sz="1500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第一，社会联结真的对我们有益，而孤独却有害。事实证明，和家庭、朋友和周围人群联结更紧密的人更幸福，他们身体更健康，也比联结不甚紧密的人活得更长。</a:t>
            </a:r>
            <a:endParaRPr lang="en-US" altLang="zh-CN" sz="1500" dirty="0">
              <a:solidFill>
                <a:srgbClr val="3E3E3E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相反，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孤单的人觉得自己不幸福，他们到中年时健康状况退化得更快，他们的大脑功能衰退更早，而且他们的寿命更短。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73741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s://mmbiz.qpic.cn/mmbiz_jpg/hu7Tjj7JtFuWC9ur8k0o1CA6Gqo39fS3G5wrSInNcY0IpTXP91RvRhPLPfnQDyibxGXicKFUfeWfN9OUds7daFMA/640?wx_fmt=jpeg&amp;wxfrom=5&amp;wx_lazy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76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67832" y="5072581"/>
            <a:ext cx="8208336" cy="730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第二，起决定作用的不是你拥有的朋友的数量，不是你是否在一段稳定的亲密关系中，而是你的亲密关系的质量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lang="zh-CN" altLang="zh-CN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良好、亲密的关系似乎能缓冲我们在衰老过程中遇到的坎坷</a:t>
            </a:r>
            <a:r>
              <a:rPr lang="zh-CN" altLang="en-US" sz="1500" dirty="0">
                <a:solidFill>
                  <a:srgbClr val="3E3E3E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0"/>
            <a:ext cx="1842653" cy="6221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1334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668</Words>
  <Application>Microsoft Office PowerPoint</Application>
  <PresentationFormat>全屏显示(4:3)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13</cp:revision>
  <dcterms:created xsi:type="dcterms:W3CDTF">2018-04-24T02:15:52Z</dcterms:created>
  <dcterms:modified xsi:type="dcterms:W3CDTF">2018-05-18T02:20:49Z</dcterms:modified>
</cp:coreProperties>
</file>