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624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308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688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6998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810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187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291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1428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7838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345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862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9A7A-EA72-4FC3-AA9B-0EB67FDD6C49}" type="datetimeFigureOut">
              <a:rPr lang="zh-CN" altLang="en-US" smtClean="0"/>
              <a:t>2018-4-27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0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6191" y="6123931"/>
            <a:ext cx="577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AEM</a:t>
            </a:r>
            <a:r>
              <a:rPr lang="zh-CN" altLang="en-US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科技宁波</a:t>
            </a:r>
            <a:endParaRPr lang="en-US" altLang="zh-CN" sz="5400" b="1" kern="100" dirty="0" smtClean="0">
              <a:solidFill>
                <a:schemeClr val="accent2">
                  <a:lumMod val="7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</a:endParaRPr>
          </a:p>
          <a:p>
            <a:r>
              <a:rPr lang="en-US" altLang="zh-CN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           </a:t>
            </a:r>
            <a:r>
              <a:rPr lang="zh-CN" altLang="en-US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休闲</a:t>
            </a:r>
            <a:r>
              <a:rPr lang="zh-CN" altLang="en-US" sz="5400" b="1" kern="100" dirty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三日</a:t>
            </a:r>
            <a:r>
              <a:rPr lang="zh-CN" altLang="en-US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游</a:t>
            </a:r>
            <a:endParaRPr lang="zh-CN" altLang="en-US" sz="5400" b="1" kern="100" dirty="0">
              <a:solidFill>
                <a:schemeClr val="accent2">
                  <a:lumMod val="7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66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29000" y="4517447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86085" y="18356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8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4073" y="6554383"/>
            <a:ext cx="61098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置身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四明山大自然的优美景色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行进在崖壁山涧之中，纵横于沟谷林泉之间，进行一场穿峭崖，越林海，跨峡溪，走潭坪等户外拓展项目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激发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了大家的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潜能，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培养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了我们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坚韧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的意志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自我挑战、处理问题的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能力，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团结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合作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的精神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。接下就要以更加饱满的精神状态投入工作中了，加油！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3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1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8727" y="6515780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8" y="6800740"/>
            <a:ext cx="1560450" cy="15537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78078" cy="631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3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9992" y="6721593"/>
            <a:ext cx="60923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大家盼望已久的年度旅游活动终于到来了，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日早上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00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出发，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乘车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前往旅游目的地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----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浙江宁波，第一站方特东方神话，一个有故事的乐园。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这里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适合休闲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东方神话故事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各种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演艺，有孩子们喜欢的熊出没主题区，也有年轻人向往的惊险刺激型游乐项目群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大家可以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各得其所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5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33359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0049" y="6675940"/>
            <a:ext cx="6057901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经典传说结合最顶尖的视听技术，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《女娲补天》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《烈焰风云》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《决战金山寺》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《梨园游记》《天河之恋》《千古蝶恋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《长城绝恋》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《惊魂之旅》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《神州塔》《纵横华夏》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等表演，让我们感悟聆听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华夏五千年历史文明的悠远厚重，感受现代高新科技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互动项目的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精彩绝伦。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4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54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908" y="6151419"/>
            <a:ext cx="5999019" cy="253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极地快车、丛林飞龙、扭转乾坤、海盗船等室外项目是年轻人的最爱，特别是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“丛林飞龙”，华东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最大的木质过山车，它除基础部位外全由木头拼接而成，这条云腾醉卧蜿蜒盘旋的木质巨龙，在运行中发出碰撞声，急速上升下降，经历各种扭曲和转弯的轨道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91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公里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小时的极速体验，全程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1060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米摇摆与震动的呼啸之旅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！惊险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刺激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89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4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3122" y="5842753"/>
            <a:ext cx="62241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第二天上午我们驱车前往奉化溪口，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参观游览中国第五大佛教名山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，有“海上蓬莱，陆上天台”之美誉的雪窦山风景区，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千年古刹弥勒道场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雪窦寺历史悠久，创于晋、兴于唐、盛于宋，至今已有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1700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余年历史。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蒋氏中西合璧别墅妙高台、千丈岩瀑布、张学良将军幽禁地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，独有的人文景观和集山、湖、瀑于一体的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自然景观巧妙地融合在一起，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被誉为“四明第一山”。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47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3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9319" y="5860472"/>
            <a:ext cx="60037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午餐后，我们来到溪口老街，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溪口为蒋介石的出生地及蒋氏父子的故里，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蒋氏故居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系群体建筑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它包括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蒋介石祖宅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丰镐房、蒋宋别墅文昌阁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蒋经国先生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苏联留学回到奉化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妻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子蒋方良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儿子蒋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孝文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居住地小洋房。漫步溪口三里老街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，还可以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品尝当地有名的千层饼，感受浓浓地人文民俗气息。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7" y="0"/>
            <a:ext cx="6841565" cy="541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2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966" y="6576398"/>
            <a:ext cx="60544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第三天，我们来到余姚四明山丹山赤水风景区，进行第九洞天大穿越拓展之旅。入门开始，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一路奋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，开拓新领域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，与我们“锐意创新，永求卓越”的企业文化不谋而合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。到达拓展基地，大家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在教练指导下穿戴好专业装备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，整装待发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30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4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9493" y="5717371"/>
            <a:ext cx="59297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凌波微</a:t>
            </a:r>
            <a:r>
              <a:rPr lang="zh-CN" altLang="zh-CN" kern="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步</a:t>
            </a:r>
            <a:endParaRPr lang="en-US" altLang="zh-CN" kern="1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团结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严肃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活泼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考验的是集体的平衡，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左手是生活，右手是工作，脚下是你的人生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平衡取舍的关系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攀岩走璧</a:t>
            </a:r>
          </a:p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细节决定成败，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做事情时候，要有条不紊地按计划实施，井然有序的按顺序操作，且随时随地对不足的地方进行补位，以防止突发情况带来失败和灾难。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57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4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0115" y="6701044"/>
            <a:ext cx="647007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拉索过涧</a:t>
            </a:r>
            <a:endParaRPr lang="en-US" altLang="zh-CN" kern="1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成功从来不属于胆怯的人。面临未知，人总有害怕的时候，不敢面对、逃避问题的人往往会失败；而敢于直视自己、勇于克服内心恐惧的人往往就会成功。</a:t>
            </a:r>
          </a:p>
          <a:p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39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9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743</Words>
  <Application>Microsoft Office PowerPoint</Application>
  <PresentationFormat>全屏显示(4:3)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方正舒体</vt:lpstr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40</cp:revision>
  <dcterms:created xsi:type="dcterms:W3CDTF">2018-04-25T02:54:26Z</dcterms:created>
  <dcterms:modified xsi:type="dcterms:W3CDTF">2018-04-27T02:27:40Z</dcterms:modified>
</cp:coreProperties>
</file>