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1" r:id="rId5"/>
    <p:sldId id="260" r:id="rId6"/>
    <p:sldId id="259" r:id="rId7"/>
    <p:sldId id="258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2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14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60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77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58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05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32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9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0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B878E-D96A-4BCB-B10D-DD33046412C9}" type="datetimeFigureOut">
              <a:rPr lang="zh-CN" altLang="en-US" smtClean="0"/>
              <a:t>2018-4-20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A036-27FC-486A-B96A-2621B3A139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745673" y="5372100"/>
            <a:ext cx="6369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老去的是年龄，</a:t>
            </a:r>
            <a:endParaRPr lang="en-US" altLang="zh-CN" sz="4000" dirty="0" smtClean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40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</a:t>
            </a:r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不老的是气质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38736" y="3578689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27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7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88372" y="5239637"/>
            <a:ext cx="814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b="1" kern="0" dirty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坚持运动</a:t>
            </a:r>
          </a:p>
          <a:p>
            <a:pPr>
              <a:lnSpc>
                <a:spcPct val="160000"/>
              </a:lnSpc>
            </a:pP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身体健康才是保持年轻的基础，不显老的人一定都坚持运动，让自己由内而外散发着活力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4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2136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46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19545" y="5042624"/>
            <a:ext cx="8208820" cy="151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b="1" kern="0" dirty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心态年轻</a:t>
            </a:r>
            <a:endParaRPr lang="en-US" altLang="zh-CN" sz="1600" b="1" kern="0" dirty="0">
              <a:solidFill>
                <a:srgbClr val="FF0000"/>
              </a:solidFill>
              <a:latin typeface="Verdana" panose="020B0604030504040204" pitchFamily="34" charset="0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心态年轻的人，会积极尝试新鲜事物</a:t>
            </a:r>
            <a:r>
              <a:rPr lang="zh-CN" altLang="en-US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总是带着好奇眼光去学每一样新东西。在他（她）们身上，你也许能看到眼角眉梢的皱纹，但更让你目不转睛的，是他（她）那神采奕奕的面容，和热爱生活的精神状态。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3133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73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35629" y="4637584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71" y="4863951"/>
            <a:ext cx="1670924" cy="16709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5039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拥抱阳光，远离负能量的人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92282" y="5381941"/>
            <a:ext cx="7959436" cy="107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作家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村上春树曾说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lang="en-US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“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人不是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慢慢变老的，而是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一瞬</a:t>
            </a:r>
            <a:r>
              <a:rPr lang="zh-CN" altLang="en-US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间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变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老的。</a:t>
            </a:r>
            <a:r>
              <a:rPr lang="en-US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人变老，不是从第一道皱纹、第一根白发开始，而是从放弃自己那一刻开始。只有对自己不放弃的人，才能活成不怕老、不会老的人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2659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6026" y="5295202"/>
            <a:ext cx="8302338" cy="107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en-US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有一种人，</a:t>
            </a:r>
            <a:r>
              <a:rPr lang="zh-CN" altLang="en-US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年纪轻轻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就停止学习、停止进步，甚至失去对事物的好奇心和探索，失去朝气蓬勃乐观向上的青春气质，显得暮气沉沉未老先衰</a:t>
            </a:r>
            <a:r>
              <a:rPr lang="zh-CN" altLang="en-US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；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一种人，一辈子都不会老。岁月好像遗忘了他（她）们，老去的只是年龄，不老的却是气质和神色。那是因为他（她）们身上，都有下面这些特质，缺一不可：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0031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拥抱阳光，远离负能量的人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90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79293" y="5153340"/>
            <a:ext cx="8151668" cy="111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b="1" kern="0" dirty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有一颗</a:t>
            </a:r>
            <a:r>
              <a:rPr lang="zh-CN" altLang="zh-CN" sz="1600" b="1" kern="0" dirty="0" smtClean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童心</a:t>
            </a:r>
            <a:endParaRPr lang="en-US" altLang="zh-CN" sz="1600" b="1" kern="0" dirty="0" smtClean="0">
              <a:solidFill>
                <a:srgbClr val="FF0000"/>
              </a:solidFill>
              <a:latin typeface="Verdana" panose="020B0604030504040204" pitchFamily="34" charset="0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成年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后依然保有一颗童心特别难得，这不是没心思、傻气，而是看过世界的残酷后，依然相信美好，始终保持着对事物的好奇心。这样的人离幸福更近，自然也会显得更年轻。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597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拥抱阳光，远离负能量的人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63681" y="4818103"/>
            <a:ext cx="8530937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zh-CN" altLang="zh-CN" sz="1600" b="1" kern="0" dirty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注重日常仪表</a:t>
            </a:r>
          </a:p>
          <a:p>
            <a:pPr>
              <a:lnSpc>
                <a:spcPct val="160000"/>
              </a:lnSpc>
            </a:pP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绝不能未老先衰，沉湎于青春消逝的追悔中，觉得一切美好的东西都不再属于自己，认为充实自己、打扮自己这样的事只属于年轻人。年轻人有一种自然美，无须刻意打扮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随着年龄的增长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无论在家和外出，都要根据不同的场合修饰自己，使自己得体大方，给人给己以愉悦。当你穿着得体，整个人都显得精神饱满，也更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有自信</a:t>
            </a:r>
            <a:r>
              <a:rPr lang="zh-CN" altLang="en-US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4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7273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9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32509" y="5053043"/>
            <a:ext cx="8042563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b="1" kern="0" dirty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坚持读书学习、旅行</a:t>
            </a:r>
            <a:endParaRPr lang="en-US" altLang="zh-CN" sz="1600" b="1" kern="0" dirty="0">
              <a:solidFill>
                <a:srgbClr val="FF0000"/>
              </a:solidFill>
              <a:latin typeface="Verdana" panose="020B0604030504040204" pitchFamily="34" charset="0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显得年轻的人，大多都坚持活到老学到老。腹有诗书气自华，读书多了，容颜自然改。读书开阔心胸，旅行开阔眼界，喜欢读书和旅行的人，对任何事情有自己的见解，不会人云亦云，自然神采飞扬，洋溢着青春的活力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1131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拥抱阳光，远离负能量的人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37704" y="5056211"/>
            <a:ext cx="8468591" cy="146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b="1" kern="0" dirty="0" smtClean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心地善良</a:t>
            </a:r>
            <a:endParaRPr lang="en-US" altLang="zh-CN" sz="1600" b="1" kern="0" dirty="0" smtClean="0">
              <a:solidFill>
                <a:srgbClr val="FF0000"/>
              </a:solidFill>
              <a:latin typeface="Verdana" panose="020B0604030504040204" pitchFamily="34" charset="0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看起来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年轻的人，一定单纯品性善良，这是长期的心与行为的修炼，在脸上的投影。正所谓相由心生，有慈悲心、有爱心的人，往往从内而外散发出一种光芒。宽厚的人多半一脸福相，性情柔顺的人面相柔和善美。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5209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拥抱阳光，远离负能量的人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18233" y="4917037"/>
            <a:ext cx="8473787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b="1" kern="0" dirty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有</a:t>
            </a:r>
            <a:r>
              <a:rPr lang="zh-CN" altLang="zh-CN" sz="1600" b="1" kern="0" dirty="0" smtClean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追求</a:t>
            </a:r>
            <a:endParaRPr lang="en-US" altLang="zh-CN" sz="1600" b="1" kern="0" dirty="0" smtClean="0">
              <a:solidFill>
                <a:srgbClr val="FF0000"/>
              </a:solidFill>
              <a:latin typeface="Verdana" panose="020B0604030504040204" pitchFamily="34" charset="0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看起来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年轻的人，会使自己永远保持生命的朝气和活力，不安于现状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。各个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方面有新的追求，在力所能及的范围内，积极投入各项活动，如唱歌、摄影、书画、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跳舞</a:t>
            </a:r>
            <a:r>
              <a:rPr lang="en-US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……</a:t>
            </a: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这样，展示在你面前的生活才会更有朝气，也才会使你永远不老。</a:t>
            </a:r>
            <a:endParaRPr lang="zh-CN" altLang="en-US" sz="14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643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拥抱阳光，远离负能量的人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87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77983" y="5149950"/>
            <a:ext cx="819842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zh-CN" altLang="zh-CN" sz="1600" b="1" kern="0" dirty="0">
                <a:solidFill>
                  <a:srgbClr val="FF0000"/>
                </a:solidFill>
                <a:latin typeface="Verdana" panose="020B0604030504040204" pitchFamily="34" charset="0"/>
                <a:cs typeface="宋体" panose="02010600030101010101" pitchFamily="2" charset="-122"/>
              </a:rPr>
              <a:t>有生活情调</a:t>
            </a:r>
          </a:p>
          <a:p>
            <a:pPr>
              <a:lnSpc>
                <a:spcPct val="160000"/>
              </a:lnSpc>
            </a:pPr>
            <a:r>
              <a:rPr lang="zh-CN" altLang="zh-CN" sz="1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爱生活还不够，如果能再有点情调就完美了。不享受钱买来的优越，愿意花心思养几盆绿植，动手制作一些小玩意儿，别有一番情趣</a:t>
            </a:r>
            <a:r>
              <a:rPr lang="zh-CN" altLang="zh-CN" sz="1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。这样的人，岁月怎么忍心让其老去呢？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9181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647</Words>
  <Application>Microsoft Office PowerPoint</Application>
  <PresentationFormat>全屏显示(4:3)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16</cp:revision>
  <dcterms:created xsi:type="dcterms:W3CDTF">2018-04-19T01:29:14Z</dcterms:created>
  <dcterms:modified xsi:type="dcterms:W3CDTF">2018-04-20T03:46:48Z</dcterms:modified>
</cp:coreProperties>
</file>