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</p:sldIdLst>
  <p:sldSz cx="6858000" cy="9144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69" d="100"/>
          <a:sy n="69" d="100"/>
        </p:scale>
        <p:origin x="203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A3ACC-5C04-44AB-98B8-8541DD5601F2}" type="datetimeFigureOut">
              <a:rPr lang="zh-CN" altLang="en-US" smtClean="0"/>
              <a:t>2018-4-13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5D551-3642-465D-9BC5-FFF72888A7F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7184231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A3ACC-5C04-44AB-98B8-8541DD5601F2}" type="datetimeFigureOut">
              <a:rPr lang="zh-CN" altLang="en-US" smtClean="0"/>
              <a:t>2018-4-13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5D551-3642-465D-9BC5-FFF72888A7F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0757526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A3ACC-5C04-44AB-98B8-8541DD5601F2}" type="datetimeFigureOut">
              <a:rPr lang="zh-CN" altLang="en-US" smtClean="0"/>
              <a:t>2018-4-13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5D551-3642-465D-9BC5-FFF72888A7F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8420183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A3ACC-5C04-44AB-98B8-8541DD5601F2}" type="datetimeFigureOut">
              <a:rPr lang="zh-CN" altLang="en-US" smtClean="0"/>
              <a:t>2018-4-13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5D551-3642-465D-9BC5-FFF72888A7F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1109245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A3ACC-5C04-44AB-98B8-8541DD5601F2}" type="datetimeFigureOut">
              <a:rPr lang="zh-CN" altLang="en-US" smtClean="0"/>
              <a:t>2018-4-13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5D551-3642-465D-9BC5-FFF72888A7F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9480447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A3ACC-5C04-44AB-98B8-8541DD5601F2}" type="datetimeFigureOut">
              <a:rPr lang="zh-CN" altLang="en-US" smtClean="0"/>
              <a:t>2018-4-13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5D551-3642-465D-9BC5-FFF72888A7F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8020333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A3ACC-5C04-44AB-98B8-8541DD5601F2}" type="datetimeFigureOut">
              <a:rPr lang="zh-CN" altLang="en-US" smtClean="0"/>
              <a:t>2018-4-13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5D551-3642-465D-9BC5-FFF72888A7F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7067780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A3ACC-5C04-44AB-98B8-8541DD5601F2}" type="datetimeFigureOut">
              <a:rPr lang="zh-CN" altLang="en-US" smtClean="0"/>
              <a:t>2018-4-13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5D551-3642-465D-9BC5-FFF72888A7F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4880381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A3ACC-5C04-44AB-98B8-8541DD5601F2}" type="datetimeFigureOut">
              <a:rPr lang="zh-CN" altLang="en-US" smtClean="0"/>
              <a:t>2018-4-13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5D551-3642-465D-9BC5-FFF72888A7F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2413776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A3ACC-5C04-44AB-98B8-8541DD5601F2}" type="datetimeFigureOut">
              <a:rPr lang="zh-CN" altLang="en-US" smtClean="0"/>
              <a:t>2018-4-13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5D551-3642-465D-9BC5-FFF72888A7F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8751915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A3ACC-5C04-44AB-98B8-8541DD5601F2}" type="datetimeFigureOut">
              <a:rPr lang="zh-CN" altLang="en-US" smtClean="0"/>
              <a:t>2018-4-13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5D551-3642-465D-9BC5-FFF72888A7F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915681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A3ACC-5C04-44AB-98B8-8541DD5601F2}" type="datetimeFigureOut">
              <a:rPr lang="zh-CN" altLang="en-US" smtClean="0"/>
              <a:t>2018-4-13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85D551-3642-465D-9BC5-FFF72888A7F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2733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pull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6559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矩形 2"/>
          <p:cNvSpPr/>
          <p:nvPr/>
        </p:nvSpPr>
        <p:spPr>
          <a:xfrm>
            <a:off x="800495" y="7223574"/>
            <a:ext cx="541137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6000" b="1" kern="1800" dirty="0">
                <a:solidFill>
                  <a:schemeClr val="accent4">
                    <a:lumMod val="5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  <a:cs typeface="Arial" panose="020B0604020202020204" pitchFamily="34" charset="0"/>
              </a:rPr>
              <a:t>试试</a:t>
            </a:r>
            <a:r>
              <a:rPr lang="zh-CN" altLang="zh-CN" sz="6000" b="1" kern="1800" dirty="0" smtClean="0">
                <a:solidFill>
                  <a:schemeClr val="accent4">
                    <a:lumMod val="5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  <a:cs typeface="Arial" panose="020B0604020202020204" pitchFamily="34" charset="0"/>
              </a:rPr>
              <a:t>换位思</a:t>
            </a:r>
            <a:r>
              <a:rPr lang="zh-CN" altLang="en-US" sz="6000" b="1" kern="1800" dirty="0" smtClean="0">
                <a:solidFill>
                  <a:schemeClr val="accent4">
                    <a:lumMod val="5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  <a:cs typeface="Arial" panose="020B0604020202020204" pitchFamily="34" charset="0"/>
              </a:rPr>
              <a:t>考？</a:t>
            </a:r>
            <a:endParaRPr lang="zh-CN" altLang="en-US" sz="6000" dirty="0">
              <a:solidFill>
                <a:schemeClr val="accent4">
                  <a:lumMod val="5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0" y="4881016"/>
            <a:ext cx="32861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chemeClr val="accent1"/>
                </a:solidFill>
                <a:latin typeface="Arial Black" pitchFamily="34" charset="0"/>
                <a:ea typeface="华文琥珀" pitchFamily="2" charset="-122"/>
              </a:rPr>
              <a:t>AEM</a:t>
            </a:r>
            <a:r>
              <a:rPr lang="zh-CN" altLang="en-US" sz="3200" dirty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周末分享</a:t>
            </a:r>
          </a:p>
          <a:p>
            <a:pPr algn="r">
              <a:spcBef>
                <a:spcPct val="50000"/>
              </a:spcBef>
            </a:pPr>
            <a:r>
              <a:rPr lang="zh-CN" altLang="en-US" dirty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第 </a:t>
            </a:r>
            <a:r>
              <a:rPr lang="en-US" altLang="zh-CN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308</a:t>
            </a:r>
            <a:r>
              <a:rPr lang="zh-CN" altLang="en-US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 期</a:t>
            </a:r>
            <a:endParaRPr lang="zh-CN" altLang="en-US" dirty="0">
              <a:solidFill>
                <a:schemeClr val="accent1"/>
              </a:solidFill>
              <a:latin typeface="华文琥珀" pitchFamily="2" charset="-122"/>
              <a:ea typeface="华文琥珀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680" y="27707"/>
            <a:ext cx="1842653" cy="622150"/>
          </a:xfrm>
          <a:prstGeom prst="rect">
            <a:avLst/>
          </a:prstGeom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47890" y="16839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167648574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6857898" cy="54586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535" y="41562"/>
            <a:ext cx="1842653" cy="622150"/>
          </a:xfrm>
          <a:prstGeom prst="rect">
            <a:avLst/>
          </a:prstGeom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47890" y="16839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52400" y="6157896"/>
            <a:ext cx="4403150" cy="212365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6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   </a:t>
            </a:r>
            <a:r>
              <a:rPr lang="zh-CN" altLang="en-US" sz="54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周末愉快！</a:t>
            </a:r>
          </a:p>
          <a:p>
            <a:pPr algn="ctr">
              <a:spcBef>
                <a:spcPct val="50000"/>
              </a:spcBef>
            </a:pPr>
            <a:r>
              <a:rPr lang="zh-CN" altLang="en-US" sz="28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共创  共进  共赢  共享</a:t>
            </a:r>
          </a:p>
          <a:p>
            <a:pPr algn="r">
              <a:spcBef>
                <a:spcPct val="50000"/>
              </a:spcBef>
            </a:pPr>
            <a:r>
              <a:rPr lang="en-US" altLang="zh-CN" sz="18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AEM</a:t>
            </a:r>
            <a:r>
              <a:rPr lang="zh-CN" altLang="en-US" sz="18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科技人力资源部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842" y="6401805"/>
            <a:ext cx="1560450" cy="155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47637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62093" y="6371836"/>
            <a:ext cx="588818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b="1" kern="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生活换位思考，珍惜才配</a:t>
            </a:r>
            <a:r>
              <a:rPr lang="zh-CN" altLang="zh-CN" b="1" kern="0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拥有</a:t>
            </a:r>
            <a:endParaRPr lang="en-US" altLang="zh-CN" b="1" kern="0" dirty="0" smtClean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zh-CN" kern="0" dirty="0" smtClean="0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生活本来不容易</a:t>
            </a:r>
            <a:r>
              <a:rPr lang="zh-CN" altLang="zh-CN" kern="0" dirty="0" smtClean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zh-CN" kern="0" dirty="0" smtClean="0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，当你觉得容易的时候，肯定是有人在替你承担属于你的那份不容易，生活经常换位思考，珍惜才配拥有。</a:t>
            </a:r>
            <a:endParaRPr lang="zh-CN" altLang="zh-CN" kern="100" dirty="0" smtClean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zh-CN" altLang="zh-CN" sz="2400" kern="100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58802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680" y="27707"/>
            <a:ext cx="1842653" cy="622150"/>
          </a:xfrm>
          <a:prstGeom prst="rect">
            <a:avLst/>
          </a:prstGeom>
        </p:spPr>
      </p:pic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7890" y="16839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415391126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39622" y="6531969"/>
            <a:ext cx="602813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b="1" kern="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想法换位思考，感恩与</a:t>
            </a:r>
            <a:r>
              <a:rPr lang="zh-CN" altLang="zh-CN" b="1" kern="0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理解</a:t>
            </a:r>
            <a:endParaRPr lang="en-US" altLang="zh-CN" b="1" kern="0" dirty="0" smtClean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zh-CN" kern="0" dirty="0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一人请一个瞎子朋友吃饭，吃的很晚，瞎子说很晚了我要回去了，主人就给他点了一个灯笼，他就很生气的说：</a:t>
            </a:r>
            <a:r>
              <a:rPr lang="en-US" altLang="zh-CN" kern="0" dirty="0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"</a:t>
            </a:r>
            <a:r>
              <a:rPr lang="zh-CN" altLang="zh-CN" kern="0" dirty="0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我本来就看不见，你还给我一个灯笼，这不是嘲笑我吗？</a:t>
            </a:r>
            <a:r>
              <a:rPr lang="en-US" altLang="zh-CN" kern="0" dirty="0" smtClean="0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"</a:t>
            </a:r>
            <a:endParaRPr lang="zh-CN" altLang="zh-CN" kern="0" dirty="0"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62251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680" y="27707"/>
            <a:ext cx="1842653" cy="622150"/>
          </a:xfrm>
          <a:prstGeom prst="rect">
            <a:avLst/>
          </a:prstGeom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47890" y="16839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240638781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6845303" cy="54448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矩形 2"/>
          <p:cNvSpPr/>
          <p:nvPr/>
        </p:nvSpPr>
        <p:spPr>
          <a:xfrm>
            <a:off x="456045" y="5980884"/>
            <a:ext cx="5933210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kern="0" dirty="0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主人说：因为我在乎你才给你点个灯笼，你看不见，别人看得见，这样你走在黑夜里就不怕别人撞到你了，瞎子很感动！ </a:t>
            </a:r>
          </a:p>
          <a:p>
            <a:pPr>
              <a:lnSpc>
                <a:spcPct val="150000"/>
              </a:lnSpc>
            </a:pPr>
            <a:r>
              <a:rPr lang="zh-CN" altLang="zh-CN" kern="0" dirty="0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理解不同，结果就不一样，我们要学会换位思考。每一件事用不同角度看，就会有不同的见解！</a:t>
            </a:r>
            <a:endParaRPr lang="zh-CN" altLang="en-US" kern="0" dirty="0"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680" y="27707"/>
            <a:ext cx="1842653" cy="622150"/>
          </a:xfrm>
          <a:prstGeom prst="rect">
            <a:avLst/>
          </a:prstGeom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47890" y="16839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183495840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6882288" cy="55972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矩形 6"/>
          <p:cNvSpPr/>
          <p:nvPr/>
        </p:nvSpPr>
        <p:spPr>
          <a:xfrm>
            <a:off x="564572" y="5883671"/>
            <a:ext cx="585008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b="1" kern="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位置换位思考，尊重别人就是尊重</a:t>
            </a:r>
            <a:r>
              <a:rPr lang="zh-CN" altLang="zh-CN" b="1" kern="0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自己</a:t>
            </a:r>
            <a:endParaRPr lang="en-US" altLang="zh-CN" b="1" kern="0" dirty="0" smtClean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zh-CN" kern="0" dirty="0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你有一个女儿，你希望她的婆家要多给彩礼，你有一个儿子，你嫌亲家要的彩礼太多；你有一个儿媳，你嫌儿媳事太多，不懂事，你有一个女儿，你希望她掌管婆家大权。</a:t>
            </a:r>
          </a:p>
          <a:p>
            <a:pPr>
              <a:lnSpc>
                <a:spcPct val="150000"/>
              </a:lnSpc>
            </a:pPr>
            <a:r>
              <a:rPr lang="zh-CN" altLang="zh-CN" kern="0" dirty="0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你开车时，讨厌行人；你走路时，讨厌车。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680" y="27707"/>
            <a:ext cx="1842653" cy="622150"/>
          </a:xfrm>
          <a:prstGeom prst="rect">
            <a:avLst/>
          </a:prstGeom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47890" y="16839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149538794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78133" cy="60682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矩形 2"/>
          <p:cNvSpPr/>
          <p:nvPr/>
        </p:nvSpPr>
        <p:spPr>
          <a:xfrm>
            <a:off x="624861" y="6521118"/>
            <a:ext cx="588677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kern="0" dirty="0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你打工时，觉得老板太强势太抠门；你当老板后，觉得员工太没责任心没执行力。</a:t>
            </a:r>
          </a:p>
          <a:p>
            <a:pPr>
              <a:lnSpc>
                <a:spcPct val="150000"/>
              </a:lnSpc>
            </a:pPr>
            <a:r>
              <a:rPr lang="zh-CN" altLang="zh-CN" kern="0" dirty="0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你是顾客，认为商家太暴利；你是商人，觉得顾客太挑剔。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680" y="27707"/>
            <a:ext cx="1842653" cy="622150"/>
          </a:xfrm>
          <a:prstGeom prst="rect">
            <a:avLst/>
          </a:prstGeom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47890" y="16839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311413924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62404" cy="57357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矩形 4"/>
          <p:cNvSpPr/>
          <p:nvPr/>
        </p:nvSpPr>
        <p:spPr>
          <a:xfrm>
            <a:off x="628709" y="6202463"/>
            <a:ext cx="575495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kern="0" dirty="0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别在自己的位置上看别人，要多在别人的位置上看自己换位思考，将心比心。</a:t>
            </a:r>
          </a:p>
          <a:p>
            <a:pPr>
              <a:lnSpc>
                <a:spcPct val="150000"/>
              </a:lnSpc>
            </a:pPr>
            <a:r>
              <a:rPr lang="zh-CN" altLang="zh-CN" kern="0" dirty="0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做人，要懂得换位思考，善待别人。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680" y="27707"/>
            <a:ext cx="1842653" cy="622150"/>
          </a:xfrm>
          <a:prstGeom prst="rect">
            <a:avLst/>
          </a:prstGeom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47890" y="16839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383293421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6855648" cy="58604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矩形 5"/>
          <p:cNvSpPr/>
          <p:nvPr/>
        </p:nvSpPr>
        <p:spPr>
          <a:xfrm>
            <a:off x="748147" y="6493411"/>
            <a:ext cx="5597234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kern="0" dirty="0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能感受别人的难处，是</a:t>
            </a:r>
            <a:r>
              <a:rPr lang="zh-CN" altLang="zh-CN" kern="0" dirty="0" smtClean="0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关怀；能</a:t>
            </a:r>
            <a:r>
              <a:rPr lang="zh-CN" altLang="zh-CN" kern="0" dirty="0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体谅别人的不易，是宽厚</a:t>
            </a:r>
            <a:r>
              <a:rPr lang="zh-CN" altLang="zh-CN" kern="0" dirty="0" smtClean="0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；能饶恕别人的错误，是大度。</a:t>
            </a:r>
          </a:p>
          <a:p>
            <a:pPr>
              <a:lnSpc>
                <a:spcPct val="150000"/>
              </a:lnSpc>
            </a:pPr>
            <a:endParaRPr lang="en-US" altLang="zh-CN" kern="0" dirty="0" smtClean="0"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680" y="27707"/>
            <a:ext cx="1842653" cy="622150"/>
          </a:xfrm>
          <a:prstGeom prst="rect">
            <a:avLst/>
          </a:prstGeom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47890" y="16839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354756178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20436" y="6825964"/>
            <a:ext cx="55833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kern="0" dirty="0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生命，是一种回声。赠人玫瑰，手有余香。爱出者爱返，福往者福来。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6141"/>
            <a:ext cx="6858000" cy="63406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535" y="-55423"/>
            <a:ext cx="1842653" cy="622150"/>
          </a:xfrm>
          <a:prstGeom prst="rect">
            <a:avLst/>
          </a:prstGeom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47890" y="16839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69955858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293</TotalTime>
  <Words>448</Words>
  <Application>Microsoft Office PowerPoint</Application>
  <PresentationFormat>全屏显示(4:3)</PresentationFormat>
  <Paragraphs>31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1" baseType="lpstr">
      <vt:lpstr>方正舒体</vt:lpstr>
      <vt:lpstr>黑体</vt:lpstr>
      <vt:lpstr>华文琥珀</vt:lpstr>
      <vt:lpstr>华文楷体</vt:lpstr>
      <vt:lpstr>宋体</vt:lpstr>
      <vt:lpstr>Arial</vt:lpstr>
      <vt:lpstr>Arial Black</vt:lpstr>
      <vt:lpstr>Calibri</vt:lpstr>
      <vt:lpstr>Calibri Light</vt:lpstr>
      <vt:lpstr>Times New Roman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HR-Yan Jing</dc:creator>
  <cp:lastModifiedBy>HR-Yan Jing</cp:lastModifiedBy>
  <cp:revision>12</cp:revision>
  <dcterms:created xsi:type="dcterms:W3CDTF">2018-04-09T01:46:28Z</dcterms:created>
  <dcterms:modified xsi:type="dcterms:W3CDTF">2018-04-13T02:01:02Z</dcterms:modified>
</cp:coreProperties>
</file>