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7" r:id="rId8"/>
    <p:sldId id="263" r:id="rId9"/>
    <p:sldId id="268" r:id="rId10"/>
    <p:sldId id="269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0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81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7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8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3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86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8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2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5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BE64-F1FD-4268-B123-B463D318F817}" type="datetimeFigureOut">
              <a:rPr lang="zh-CN" altLang="en-US" smtClean="0"/>
              <a:t>2018-3-30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95FB-3816-4B1F-9016-E0FF7FF00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3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5717" y="5655024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kern="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培养心灵韧性，拥有正向人生</a:t>
            </a:r>
            <a:endParaRPr lang="zh-CN" altLang="en-US" sz="3600" b="1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5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38736" y="3578689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55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1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81891" y="5299363"/>
            <a:ext cx="8125691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培养心灵韧性，拥有健康积极的人生心态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，勇敢坚强地面对人生苦难，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让生命更加充实，让人生更加从容、快乐、豁达、成功。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7853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7820" cy="465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29148" y="4620042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41" y="4863951"/>
            <a:ext cx="1670924" cy="16709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913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01337" y="5225085"/>
            <a:ext cx="8541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有时候，我们无法控制不幸的发生。尤其是意外失去至爱，就像脸书营运长桑德伯格（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Sheryl Sandberg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），在毫无预警的状况之下失去先生，两个小孩再也见不到父亲。那猝不及防的重大悲伤袭击着她。刚刚发生事故的夜晚，她对着先生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喊话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维，我想你，你为什么离开我，请你回来，我爱你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6176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6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15636" y="5195455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而意外随时发生。每一个意外，都是每一个家庭难以承受之痛。有时候，我们无法控制命运的捉弄。尤其是亲人罹患不可改变的疾病，就像微软执行长纳德拉。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2014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年他以一位印度移民的身分登上美国科技界巅峰的位置，在三年内让微软重返盛世。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3945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6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09153" y="4919008"/>
            <a:ext cx="8395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但他二十九岁时，满心喜悦迎接家中第一个孩子诞生，却因为孩子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太太的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子宫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内窒息，脑部受损，导致脑性麻痹及四肢瘫痪。有好几年他都自问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：“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为什么是我，为什么会发生在我身上？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去年他在自己的新书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Hit Refresh 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中，将 “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Empathy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”（同理心、同情心）和 “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Growth Mindset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”（成长型思维）视为重塑和变革微软文化的重要支点，引领创造了微软的新奇迹。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223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84464" y="5309754"/>
            <a:ext cx="8375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人生有时无法避免黑暗来临，但我们可以锻炼心灵的韧性，黑暗终将远去，重新发现幸福。人生无法尽如人意，家庭、工作、健康都可能无预警亮红灯，当你失去原本拥有的最佳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选项，如何面对必须接受的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选项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？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7940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40326" y="5363447"/>
            <a:ext cx="8260773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当遭逢人生无常时，你如何面对？尤其愈能干、愈相信人定胜天的人，如何面对不可逆转、不可恢复、不能改变的重击？如何在伤痛中复原？如何走出忧郁的阴影？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7860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29935" y="5121809"/>
            <a:ext cx="8291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习惯避开痛苦，不讨论痛苦，这却是最必要的疗伤起点。相较于东方人的压抑，西方人会寻求专业的心理辅导，也愿意透过书写疗愈自己，帮助有相同经验的人度过痛苦。也因为这样的经历，让他们更能同理他人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4280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31222" y="5080383"/>
            <a:ext cx="8484178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黑暗终将过去，但为何有人长久浸润在悲伤中、有人却能拨云见日？心理学界长期研究认为，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三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会阻碍人们复原。一是把问题个人化（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personalization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），认为是自己的错；二是普遍性（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pervasiveness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），认为生活各个层面都会受到影响；三是永久性（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permanence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），认为事情造成的冲击将永远持续，再也不能快乐。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253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4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9268" y="5415801"/>
            <a:ext cx="823479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我人生最脆弱无助时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我的母亲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曾经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对我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说：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你要勇敢起来。俗语说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‘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一枝草一点露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’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，天无绝人之路，上天都会给小草活下去的一滴露水，也一定会给人一条生路。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她没有心理学博士的训练，却有着勇敢、坚韧、正向的人生智慧。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8559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673</Words>
  <Application>Microsoft Office PowerPoint</Application>
  <PresentationFormat>全屏显示(4:3)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2018-03-26T07:57:06Z</dcterms:created>
  <dcterms:modified xsi:type="dcterms:W3CDTF">2018-03-30T02:08:38Z</dcterms:modified>
</cp:coreProperties>
</file>