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5" r:id="rId4"/>
    <p:sldId id="261" r:id="rId5"/>
    <p:sldId id="264" r:id="rId6"/>
    <p:sldId id="256" r:id="rId7"/>
    <p:sldId id="266" r:id="rId8"/>
    <p:sldId id="267" r:id="rId9"/>
    <p:sldId id="259" r:id="rId10"/>
    <p:sldId id="25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79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95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10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17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9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80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5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6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71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26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3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00BC-B2B5-4F82-A4E2-179BD55B1214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82CC-F487-4DAF-92B2-2589068DDC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6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9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101436" y="4905656"/>
            <a:ext cx="7273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5400" kern="100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不读书</a:t>
            </a:r>
            <a:r>
              <a:rPr lang="zh-CN" altLang="zh-CN" sz="5400" kern="100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5400" kern="100" dirty="0" smtClean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5400" kern="100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5400" kern="100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行</a:t>
            </a:r>
            <a:r>
              <a:rPr lang="zh-CN" altLang="zh-CN" sz="5400" kern="100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万里路不过是邮差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844" y="1420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04991" y="3672207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306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32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2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29148" y="4620042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96" y="4712832"/>
            <a:ext cx="1670924" cy="16709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5438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9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40327" y="5194545"/>
            <a:ext cx="8198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你听过这句职场名言吗？“靠学历进来，靠能力留下，靠绩效晋升。”究竟文凭的价值是什么？“找工作的利器”，这回答中肯。但请注意动词“找”工作，进去后，文凭就不太管用了。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420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8735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3064" y="5346853"/>
            <a:ext cx="8042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翻译成棒球术语，文凭只能帮你抵达一垒，无法帮你得分。如果你想得分，除非能发挥文凭的真正价值。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844" y="1420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8735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74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75408" y="4938329"/>
            <a:ext cx="8250381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何谓真正价值？拿到大学毕业证书，这是学历的终点，还是学历的开始？大多数人视其为学历的终点，于是成为“靠学历进去，却无法靠能力留下与靠绩效晋升”的人。时代变化很大，没有人能靠二十几岁前学得的知识，终身行走江湖。这道理如此简单，却如此知易行难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420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5755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09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72786" y="5267281"/>
            <a:ext cx="8198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太多人离开学校就不再读书。因为，读书是为了考试过关，老师的角色名义上是教授学问者，实质上更是监督学习的人。一旦没有监督者，或者没有文凭为诱因，很多人就自动远离书本。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420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8521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561108" y="5208492"/>
            <a:ext cx="8239991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你的假日多半如何度过？我周遭有些朋友的安排：周末不出游，就是阅读。挑一本书独处，阅读与思考，长年如此，会迥异于有些人。有些人年龄一大把，见识与谈吐与大学刚毕业者无异。岁月徒留皱纹予他，却没有留给他见识。年轻人，别讶异，这很可能是十年或二十年后的你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420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22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7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61109" y="5364218"/>
            <a:ext cx="8021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文凭之后，我们还有什么？如果我们拥有终生学习、探索世界的热情，人生怎会不精彩、不有趣？或者你习惯透过阅读，或者透过旅行。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420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7073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95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85799" y="5152981"/>
            <a:ext cx="7907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现在人喜欢旅行胜于阅读，若是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透过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旅行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探索世界，这也不错。互联网时代“见多识广”是不够，必须提升到“见多识深”的层次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一句犹太人的名言“如果不读书，行万里路也不过是邮差。”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420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6692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2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46858" y="5215189"/>
            <a:ext cx="7782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大学文凭只是一张纸，但如果能开放你的终生学习，将是永恒的资产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我们更应该在每一天都享受读书带来的进步和乐趣。愿每一个人都能爱读书、多读书、读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好书！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420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4615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503</Words>
  <Application>Microsoft Office PowerPoint</Application>
  <PresentationFormat>全屏显示(4:3)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9</cp:revision>
  <dcterms:created xsi:type="dcterms:W3CDTF">2018-03-19T08:36:24Z</dcterms:created>
  <dcterms:modified xsi:type="dcterms:W3CDTF">2018-03-22T02:48:51Z</dcterms:modified>
</cp:coreProperties>
</file>