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57" r:id="rId4"/>
    <p:sldId id="258" r:id="rId5"/>
    <p:sldId id="259" r:id="rId6"/>
    <p:sldId id="262" r:id="rId7"/>
    <p:sldId id="265" r:id="rId8"/>
    <p:sldId id="260" r:id="rId9"/>
    <p:sldId id="261" r:id="rId10"/>
    <p:sldId id="264" r:id="rId11"/>
  </p:sldIdLst>
  <p:sldSz cx="6858000" cy="9144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69" d="100"/>
          <a:sy n="69" d="100"/>
        </p:scale>
        <p:origin x="20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87D1B-DB85-4B55-8F02-B96EF42236B4}" type="datetimeFigureOut">
              <a:rPr lang="zh-CN" altLang="en-US" smtClean="0"/>
              <a:t>2018-3-16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8ECCF-43CF-4E75-9D63-EFF27D84D9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2044779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87D1B-DB85-4B55-8F02-B96EF42236B4}" type="datetimeFigureOut">
              <a:rPr lang="zh-CN" altLang="en-US" smtClean="0"/>
              <a:t>2018-3-16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8ECCF-43CF-4E75-9D63-EFF27D84D9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4189279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87D1B-DB85-4B55-8F02-B96EF42236B4}" type="datetimeFigureOut">
              <a:rPr lang="zh-CN" altLang="en-US" smtClean="0"/>
              <a:t>2018-3-16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8ECCF-43CF-4E75-9D63-EFF27D84D9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1672266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87D1B-DB85-4B55-8F02-B96EF42236B4}" type="datetimeFigureOut">
              <a:rPr lang="zh-CN" altLang="en-US" smtClean="0"/>
              <a:t>2018-3-16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8ECCF-43CF-4E75-9D63-EFF27D84D9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8997456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87D1B-DB85-4B55-8F02-B96EF42236B4}" type="datetimeFigureOut">
              <a:rPr lang="zh-CN" altLang="en-US" smtClean="0"/>
              <a:t>2018-3-16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8ECCF-43CF-4E75-9D63-EFF27D84D9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2791577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87D1B-DB85-4B55-8F02-B96EF42236B4}" type="datetimeFigureOut">
              <a:rPr lang="zh-CN" altLang="en-US" smtClean="0"/>
              <a:t>2018-3-16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8ECCF-43CF-4E75-9D63-EFF27D84D9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0496057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87D1B-DB85-4B55-8F02-B96EF42236B4}" type="datetimeFigureOut">
              <a:rPr lang="zh-CN" altLang="en-US" smtClean="0"/>
              <a:t>2018-3-16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8ECCF-43CF-4E75-9D63-EFF27D84D9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3778456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87D1B-DB85-4B55-8F02-B96EF42236B4}" type="datetimeFigureOut">
              <a:rPr lang="zh-CN" altLang="en-US" smtClean="0"/>
              <a:t>2018-3-16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8ECCF-43CF-4E75-9D63-EFF27D84D9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7965595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87D1B-DB85-4B55-8F02-B96EF42236B4}" type="datetimeFigureOut">
              <a:rPr lang="zh-CN" altLang="en-US" smtClean="0"/>
              <a:t>2018-3-16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8ECCF-43CF-4E75-9D63-EFF27D84D9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1796704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87D1B-DB85-4B55-8F02-B96EF42236B4}" type="datetimeFigureOut">
              <a:rPr lang="zh-CN" altLang="en-US" smtClean="0"/>
              <a:t>2018-3-16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8ECCF-43CF-4E75-9D63-EFF27D84D9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9912560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87D1B-DB85-4B55-8F02-B96EF42236B4}" type="datetimeFigureOut">
              <a:rPr lang="zh-CN" altLang="en-US" smtClean="0"/>
              <a:t>2018-3-16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8ECCF-43CF-4E75-9D63-EFF27D84D9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131604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F87D1B-DB85-4B55-8F02-B96EF42236B4}" type="datetimeFigureOut">
              <a:rPr lang="zh-CN" altLang="en-US" smtClean="0"/>
              <a:t>2018-3-16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B8ECCF-43CF-4E75-9D63-EFF27D84D9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3652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pull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35423" y="6451661"/>
            <a:ext cx="511901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5400" dirty="0" smtClean="0">
                <a:solidFill>
                  <a:srgbClr val="C0000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拥抱阳光，</a:t>
            </a:r>
            <a:endParaRPr lang="en-US" altLang="zh-CN" sz="5400" dirty="0" smtClean="0">
              <a:solidFill>
                <a:srgbClr val="C00000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  <a:p>
            <a:r>
              <a:rPr lang="zh-CN" altLang="en-US" sz="5400" dirty="0" smtClean="0">
                <a:solidFill>
                  <a:srgbClr val="C0000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        远离负能量</a:t>
            </a:r>
            <a:endParaRPr lang="zh-CN" altLang="en-US" sz="5400" dirty="0">
              <a:solidFill>
                <a:srgbClr val="C00000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2836"/>
            <a:ext cx="6864522" cy="489065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654" y="110792"/>
            <a:ext cx="1842653" cy="622150"/>
          </a:xfrm>
          <a:prstGeom prst="rect">
            <a:avLst/>
          </a:prstGeom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68672" y="251520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247591" y="4607389"/>
            <a:ext cx="3286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chemeClr val="accent1"/>
                </a:solidFill>
                <a:latin typeface="Arial Black" pitchFamily="34" charset="0"/>
                <a:ea typeface="华文琥珀" pitchFamily="2" charset="-122"/>
              </a:rPr>
              <a:t>AEM</a:t>
            </a:r>
            <a:r>
              <a:rPr lang="zh-CN" altLang="en-US" sz="3200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周末分享</a:t>
            </a:r>
          </a:p>
          <a:p>
            <a:pPr algn="r">
              <a:spcBef>
                <a:spcPct val="50000"/>
              </a:spcBef>
            </a:pPr>
            <a:r>
              <a:rPr lang="zh-CN" altLang="en-US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第 </a:t>
            </a:r>
            <a:r>
              <a:rPr lang="en-US" altLang="zh-CN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305</a:t>
            </a:r>
            <a:r>
              <a:rPr lang="zh-CN" altLang="en-US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 期</a:t>
            </a:r>
            <a:endParaRPr lang="zh-CN" altLang="en-US" dirty="0">
              <a:solidFill>
                <a:schemeClr val="accent1"/>
              </a:solidFill>
              <a:latin typeface="华文琥珀" pitchFamily="2" charset="-122"/>
              <a:ea typeface="华文琥珀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3285425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7417"/>
            <a:ext cx="6858000" cy="4572001"/>
          </a:xfrm>
          <a:prstGeom prst="rect">
            <a:avLst/>
          </a:prstGeom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68672" y="251520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654" y="55372"/>
            <a:ext cx="1842653" cy="622150"/>
          </a:xfrm>
          <a:prstGeom prst="rect">
            <a:avLst/>
          </a:prstGeom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10839" y="6084168"/>
            <a:ext cx="4714875" cy="212365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   </a:t>
            </a:r>
            <a:r>
              <a:rPr lang="zh-CN" altLang="en-US" sz="54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周末愉快！</a:t>
            </a:r>
          </a:p>
          <a:p>
            <a:pPr algn="ctr">
              <a:spcBef>
                <a:spcPct val="50000"/>
              </a:spcBef>
            </a:pPr>
            <a:r>
              <a:rPr lang="zh-CN" altLang="en-US" sz="28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共创  共进  共赢  共享</a:t>
            </a:r>
          </a:p>
          <a:p>
            <a:pPr algn="r">
              <a:spcBef>
                <a:spcPct val="50000"/>
              </a:spcBef>
            </a:pPr>
            <a:r>
              <a:rPr lang="en-US" altLang="zh-CN" sz="18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AEM</a:t>
            </a:r>
            <a:r>
              <a:rPr lang="zh-CN" altLang="en-US" sz="18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科技人力资源部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714" y="6156176"/>
            <a:ext cx="1670924" cy="1670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69833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3564"/>
            <a:ext cx="6858001" cy="501534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774119" y="6493409"/>
            <a:ext cx="5309755" cy="1273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没有人喜欢充满负能量的人，因为负能量不但消耗了自己，也消耗了别人。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试问，你会想要接近什么样的人呢？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654" y="55372"/>
            <a:ext cx="1842653" cy="622150"/>
          </a:xfrm>
          <a:prstGeom prst="rect">
            <a:avLst/>
          </a:prstGeom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8672" y="251520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418211137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56358" y="6673747"/>
            <a:ext cx="55452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当然是正能量的人，他们身上有温度，能够让你忘记严寒。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而那些浑身散发着负能量的人，只会消耗掉你身上的温度，汲取你的养分，让你也产生坏情绪。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1998"/>
            <a:ext cx="6858000" cy="563465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654" y="55372"/>
            <a:ext cx="1842653" cy="622150"/>
          </a:xfrm>
          <a:prstGeom prst="rect">
            <a:avLst/>
          </a:prstGeom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8672" y="251520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338108196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3564"/>
            <a:ext cx="6858000" cy="5334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81891" y="6244212"/>
            <a:ext cx="555567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拥有正能量的人，坚定自己的信念，拥有人生的目标，知道自己的所需并为之不断努力。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他们欢迎变化也制造进步，他们会给你惊喜，同时也会带给你感悟。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当困难来临，他们不嫌麻烦或贪图安逸，他们知道山丘后面会有道更美丽的风景。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654" y="55372"/>
            <a:ext cx="1842653" cy="622150"/>
          </a:xfrm>
          <a:prstGeom prst="rect">
            <a:avLst/>
          </a:prstGeom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8672" y="251520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414767427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8144"/>
            <a:ext cx="6858000" cy="5389419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61554" y="6400801"/>
            <a:ext cx="5739245" cy="2122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一根稻草，扔在街上，就是垃圾，与白菜捆在一起就是白菜价，如果与大闸蟹绑在一起就是大闸蟹的价格，我们与谁在一起，很重要。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与不同的人在一起，也会出现不一样的价值。所以记得多与正能量的人相处，他们会影响你的一生。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654" y="55372"/>
            <a:ext cx="1842653" cy="622150"/>
          </a:xfrm>
          <a:prstGeom prst="rect">
            <a:avLst/>
          </a:prstGeom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8672" y="251520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92005368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5855"/>
            <a:ext cx="6858000" cy="5147954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99327" y="6521348"/>
            <a:ext cx="5855278" cy="1273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每个人的生活都一样，细看是碎片，远看是在时间的长河中寻找幸福，寻找着能够让自己幸福的一切事物：健康、平静、物质、荣誉、成就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68672" y="251520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654" y="55372"/>
            <a:ext cx="1842653" cy="62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52212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3244"/>
            <a:ext cx="6858413" cy="4930247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23455" y="6230288"/>
            <a:ext cx="580505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充满正能量的人，遇见不顺利的事，只当做是生命环节中的一个小插曲，没什么大不了的，未来还是光明的、希望的，生活还是有滋有味。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654" y="55372"/>
            <a:ext cx="1842653" cy="622150"/>
          </a:xfrm>
          <a:prstGeom prst="rect">
            <a:avLst/>
          </a:prstGeom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68672" y="251520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72049758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9709"/>
            <a:ext cx="6858000" cy="591168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81025" y="7019837"/>
            <a:ext cx="569595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人，就像飞蛾趋光，追去快乐，崇尚光明。所以不要跟消耗你的人在一起，去亲近一个正能量的人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en-US" altLang="zh-CN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不仅要远离负能量的人，自己也要充满正能量。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68672" y="251520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654" y="55372"/>
            <a:ext cx="1842653" cy="62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80459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9708"/>
            <a:ext cx="6858000" cy="5191243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704850" y="6212590"/>
            <a:ext cx="5863936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一个人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的情绪也会影响到身边人的心情。当你在喋喋不休地吐槽的时候，除了传递负能量惹人烦之外，起不到任何积极的作用，问题依旧存在，还是要自己解决。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但如果自身拥有满满的正能量，那给别人带去的也是向上的力量。彼此正面的影响，生活也会是阳光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灿烂。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654" y="55372"/>
            <a:ext cx="1842653" cy="622150"/>
          </a:xfrm>
          <a:prstGeom prst="rect">
            <a:avLst/>
          </a:prstGeom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8672" y="251520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379052830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</TotalTime>
  <Words>492</Words>
  <Application>Microsoft Office PowerPoint</Application>
  <PresentationFormat>全屏显示(4:3)</PresentationFormat>
  <Paragraphs>32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9" baseType="lpstr">
      <vt:lpstr>黑体</vt:lpstr>
      <vt:lpstr>华文琥珀</vt:lpstr>
      <vt:lpstr>华文楷体</vt:lpstr>
      <vt:lpstr>宋体</vt:lpstr>
      <vt:lpstr>Arial</vt:lpstr>
      <vt:lpstr>Arial Black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HR-Yan Jing</dc:creator>
  <cp:lastModifiedBy>HR-Yan Jing</cp:lastModifiedBy>
  <cp:revision>6</cp:revision>
  <dcterms:created xsi:type="dcterms:W3CDTF">2018-03-07T08:43:37Z</dcterms:created>
  <dcterms:modified xsi:type="dcterms:W3CDTF">2018-03-16T02:57:38Z</dcterms:modified>
</cp:coreProperties>
</file>