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65" r:id="rId3"/>
    <p:sldId id="260" r:id="rId4"/>
    <p:sldId id="266" r:id="rId5"/>
    <p:sldId id="259" r:id="rId6"/>
    <p:sldId id="268" r:id="rId7"/>
    <p:sldId id="267" r:id="rId8"/>
    <p:sldId id="257" r:id="rId9"/>
    <p:sldId id="263" r:id="rId10"/>
    <p:sldId id="262" r:id="rId11"/>
    <p:sldId id="269" r:id="rId12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20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68BE-FCDB-403B-A76B-EA512A7D797C}" type="datetimeFigureOut">
              <a:rPr lang="zh-CN" altLang="en-US" smtClean="0"/>
              <a:t>2018-3-9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1E5C-4D58-453E-A744-4025EEFC5D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921971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68BE-FCDB-403B-A76B-EA512A7D797C}" type="datetimeFigureOut">
              <a:rPr lang="zh-CN" altLang="en-US" smtClean="0"/>
              <a:t>2018-3-9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1E5C-4D58-453E-A744-4025EEFC5D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433323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68BE-FCDB-403B-A76B-EA512A7D797C}" type="datetimeFigureOut">
              <a:rPr lang="zh-CN" altLang="en-US" smtClean="0"/>
              <a:t>2018-3-9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1E5C-4D58-453E-A744-4025EEFC5D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45348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68BE-FCDB-403B-A76B-EA512A7D797C}" type="datetimeFigureOut">
              <a:rPr lang="zh-CN" altLang="en-US" smtClean="0"/>
              <a:t>2018-3-9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1E5C-4D58-453E-A744-4025EEFC5D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181999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68BE-FCDB-403B-A76B-EA512A7D797C}" type="datetimeFigureOut">
              <a:rPr lang="zh-CN" altLang="en-US" smtClean="0"/>
              <a:t>2018-3-9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1E5C-4D58-453E-A744-4025EEFC5D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368846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68BE-FCDB-403B-A76B-EA512A7D797C}" type="datetimeFigureOut">
              <a:rPr lang="zh-CN" altLang="en-US" smtClean="0"/>
              <a:t>2018-3-9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1E5C-4D58-453E-A744-4025EEFC5D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076664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68BE-FCDB-403B-A76B-EA512A7D797C}" type="datetimeFigureOut">
              <a:rPr lang="zh-CN" altLang="en-US" smtClean="0"/>
              <a:t>2018-3-9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1E5C-4D58-453E-A744-4025EEFC5D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367266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68BE-FCDB-403B-A76B-EA512A7D797C}" type="datetimeFigureOut">
              <a:rPr lang="zh-CN" altLang="en-US" smtClean="0"/>
              <a:t>2018-3-9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1E5C-4D58-453E-A744-4025EEFC5D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047681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68BE-FCDB-403B-A76B-EA512A7D797C}" type="datetimeFigureOut">
              <a:rPr lang="zh-CN" altLang="en-US" smtClean="0"/>
              <a:t>2018-3-9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1E5C-4D58-453E-A744-4025EEFC5D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5006491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68BE-FCDB-403B-A76B-EA512A7D797C}" type="datetimeFigureOut">
              <a:rPr lang="zh-CN" altLang="en-US" smtClean="0"/>
              <a:t>2018-3-9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1E5C-4D58-453E-A744-4025EEFC5D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203639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B68BE-FCDB-403B-A76B-EA512A7D797C}" type="datetimeFigureOut">
              <a:rPr lang="zh-CN" altLang="en-US" smtClean="0"/>
              <a:t>2018-3-9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1E5C-4D58-453E-A744-4025EEFC5D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19016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B68BE-FCDB-403B-A76B-EA512A7D797C}" type="datetimeFigureOut">
              <a:rPr lang="zh-CN" altLang="en-US" smtClean="0"/>
              <a:t>2018-3-9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71E5C-4D58-453E-A744-4025EEFC5D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236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888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994557" y="6370918"/>
            <a:ext cx="4868885" cy="191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050" b="0" i="0" u="none" strike="noStrike" baseline="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54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如何</a:t>
            </a:r>
            <a:r>
              <a:rPr lang="zh-CN" altLang="en-US" sz="54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提升</a:t>
            </a:r>
            <a:endParaRPr lang="en-US" altLang="zh-CN" sz="5400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en-US" altLang="zh-CN" sz="54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54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</a:t>
            </a:r>
            <a:r>
              <a:rPr lang="zh-CN" altLang="en-US" sz="54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工作专注力？</a:t>
            </a:r>
            <a:endParaRPr lang="zh-CN" altLang="en-US" sz="54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371" y="6593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136767" y="4419600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304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05520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858000" cy="5167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839188" y="5620803"/>
            <a:ext cx="559723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0" i="0" u="none" strike="noStrike" baseline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工作清单的最大用处是解放你的大脑。</a:t>
            </a:r>
          </a:p>
          <a:p>
            <a:pPr>
              <a:lnSpc>
                <a:spcPct val="150000"/>
              </a:lnSpc>
            </a:pPr>
            <a:r>
              <a:rPr lang="zh-CN" altLang="en-US" b="0" i="0" u="none" strike="noStrike" baseline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我们的大脑，要用在思考的维度上，而非记事情本身。</a:t>
            </a:r>
          </a:p>
          <a:p>
            <a:pPr>
              <a:lnSpc>
                <a:spcPct val="150000"/>
              </a:lnSpc>
            </a:pPr>
            <a:r>
              <a:rPr lang="zh-CN" altLang="en-US" b="0" i="0" u="none" strike="noStrike" baseline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思维也提供给你了，好处也告诉你了，怎么做也写了出来</a:t>
            </a: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，看完后大家要行动起来，成为真正高效的职场人士</a:t>
            </a:r>
            <a:r>
              <a:rPr lang="zh-CN" altLang="en-US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371" y="6593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5530488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6" y="0"/>
            <a:ext cx="6858426" cy="5153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371" y="6593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24691" y="6084168"/>
            <a:ext cx="4590183" cy="2123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064" y="6156176"/>
            <a:ext cx="1626734" cy="167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353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24740" y="5472703"/>
            <a:ext cx="580851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如何提升</a:t>
            </a:r>
            <a:r>
              <a:rPr lang="zh-CN" altLang="en-US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自己工作的</a:t>
            </a: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专注力呢？</a:t>
            </a:r>
            <a:r>
              <a:rPr lang="zh-CN" altLang="en-US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给</a:t>
            </a: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大家提供三个方法：</a:t>
            </a:r>
          </a:p>
          <a:p>
            <a:pPr>
              <a:lnSpc>
                <a:spcPct val="150000"/>
              </a:lnSpc>
            </a:pPr>
            <a:r>
              <a:rPr lang="en-US" altLang="zh-CN" b="0" i="0" u="none" strike="noStrike" baseline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b="0" i="0" u="none" strike="noStrike" baseline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完全不被打扰的情况</a:t>
            </a:r>
            <a:r>
              <a:rPr lang="en-US" altLang="zh-CN" b="0" i="0" u="none" strike="noStrike" baseline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b="0" i="0" u="none" strike="noStrike" baseline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番茄工作法</a:t>
            </a:r>
          </a:p>
          <a:p>
            <a:pPr>
              <a:lnSpc>
                <a:spcPct val="150000"/>
              </a:lnSpc>
            </a:pPr>
            <a:r>
              <a:rPr lang="zh-CN" altLang="en-US" b="0" i="0" u="none" strike="noStrike" baseline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番茄工作法是简单易行的时间管理方法。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即选择一个待完成的工作任务，将番茄时间设为</a:t>
            </a: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25</a:t>
            </a: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分钟，专注工作，中途不允许做任何与该任务无关的事</a:t>
            </a:r>
            <a:r>
              <a:rPr lang="zh-CN" altLang="en-US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73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371" y="6593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9365416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5098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371" y="6593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3" name="矩形 2"/>
          <p:cNvSpPr/>
          <p:nvPr/>
        </p:nvSpPr>
        <p:spPr>
          <a:xfrm>
            <a:off x="651164" y="5606834"/>
            <a:ext cx="56665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直到番茄时钟响起，短暂休息一下（</a:t>
            </a: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分钟就行），每</a:t>
            </a: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个番茄时段多休息一会儿。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番茄工作法极大地提高工作的效率，还会有意想不到的成就感。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91967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858000" cy="5056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664274" y="5659318"/>
            <a:ext cx="594706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b="0" i="0" u="none" strike="noStrike" baseline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一般情况下，你的工作任务集中在</a:t>
            </a:r>
            <a:r>
              <a:rPr lang="en-US" altLang="zh-CN" b="0" i="0" u="none" strike="noStrike" baseline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b="0" i="0" u="none" strike="noStrike" baseline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个番茄钟能够完成。</a:t>
            </a:r>
          </a:p>
          <a:p>
            <a:pPr>
              <a:lnSpc>
                <a:spcPts val="3000"/>
              </a:lnSpc>
            </a:pPr>
            <a:r>
              <a:rPr lang="zh-CN" altLang="en-US" b="0" i="0" u="none" strike="noStrike" baseline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如果</a:t>
            </a:r>
            <a:r>
              <a:rPr lang="en-US" altLang="zh-CN" b="0" i="0" u="none" strike="noStrike" baseline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b="0" i="0" u="none" strike="noStrike" baseline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个番茄钟都没有办法完成，意味着任务难度系数比较大，需要拆分成可行的小目标，以确保任务能够高效率的完成。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371" y="6593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6154178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858000" cy="4931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371" y="6593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矩形 7"/>
          <p:cNvSpPr/>
          <p:nvPr/>
        </p:nvSpPr>
        <p:spPr>
          <a:xfrm>
            <a:off x="635578" y="5437450"/>
            <a:ext cx="5765222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值得注意的是，在这种完全不被他人打扰的情况下，我们还有可能会被自己打扰。</a:t>
            </a:r>
          </a:p>
          <a:p>
            <a:pPr>
              <a:lnSpc>
                <a:spcPts val="3000"/>
              </a:lnSpc>
            </a:pPr>
            <a:r>
              <a:rPr lang="zh-CN" altLang="en-US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例如你</a:t>
            </a: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正在进行阅读，突然想起来水电费忘记交了，于是你打开支付宝交了水电费。</a:t>
            </a:r>
          </a:p>
          <a:p>
            <a:pPr>
              <a:lnSpc>
                <a:spcPts val="3000"/>
              </a:lnSpc>
            </a:pP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这里给大家的建议是，准备纸和本子，在专注的情况下，把你头脑中的一切想法写到纸上，继续专注你手头上的事。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78142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858000" cy="4668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742206" y="5288432"/>
            <a:ext cx="5791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i="0" u="none" strike="noStrike" baseline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b="0" i="0" u="none" strike="noStrike" baseline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频繁被打扰的情况</a:t>
            </a:r>
            <a:r>
              <a:rPr lang="en-US" altLang="zh-CN" b="0" i="0" u="none" strike="noStrike" baseline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 </a:t>
            </a:r>
            <a:r>
              <a:rPr lang="zh-CN" altLang="en-US" b="0" i="0" u="none" strike="noStrike" baseline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一口气工作法</a:t>
            </a:r>
          </a:p>
          <a:p>
            <a:pPr>
              <a:lnSpc>
                <a:spcPct val="150000"/>
              </a:lnSpc>
            </a:pPr>
            <a:r>
              <a:rPr lang="zh-CN" altLang="en-US" b="0" i="0" u="none" strike="noStrike" baseline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在工作当中，被电话、客户、邮件、同事打扰的情况非常多，大家不妨尝试以下方法，可以在被打扰后迅速回到工作状态当中。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371" y="6593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8674221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858000" cy="4807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609600" y="5430414"/>
            <a:ext cx="572885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a)</a:t>
            </a: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委婉说不：告知对方自己当下的工作任务重要而紧急，完成后会过去找</a:t>
            </a: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TA</a:t>
            </a: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b="0" i="0" u="none" strike="noStrike" baseline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b)</a:t>
            </a:r>
            <a:r>
              <a:rPr lang="zh-CN" altLang="en-US" b="0" i="0" u="none" strike="noStrike" baseline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短时间打扰</a:t>
            </a: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：马上把对方的工作任务记录入手边的本子当中，继续回到当下任务，完成到一定阶段后，拿出本子完成同事交代的工作任务，并主动更新状态给对方</a:t>
            </a:r>
            <a:r>
              <a:rPr lang="zh-CN" altLang="en-US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371" y="6593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6318409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4682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371" y="6593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2" name="矩形 1"/>
          <p:cNvSpPr/>
          <p:nvPr/>
        </p:nvSpPr>
        <p:spPr>
          <a:xfrm>
            <a:off x="602672" y="4934356"/>
            <a:ext cx="5652655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c)</a:t>
            </a: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需要离开位置：如果对方的工作确实比较紧急并且无法拒绝，我会让对方给自己几分钟的时间，把手头上的工作和思路做个简要的记录，再马上配合同事完成他的工作。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d)</a:t>
            </a: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重新回到位置：回到位置后，优先查看一口气工作任务表（可以针对重要任务建立专门的表格）中的任务简要概述，继续接着完成。</a:t>
            </a:r>
          </a:p>
        </p:txBody>
      </p:sp>
    </p:spTree>
    <p:extLst>
      <p:ext uri="{BB962C8B-B14F-4D97-AF65-F5344CB8AC3E}">
        <p14:creationId xmlns:p14="http://schemas.microsoft.com/office/powerpoint/2010/main" val="15579852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858000" cy="4833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739487" y="5316048"/>
            <a:ext cx="56007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i="0" u="none" strike="noStrike" baseline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b="0" i="0" u="none" strike="noStrike" baseline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、每天列下你的工作清单</a:t>
            </a:r>
          </a:p>
          <a:p>
            <a:pPr>
              <a:lnSpc>
                <a:spcPct val="150000"/>
              </a:lnSpc>
            </a:pPr>
            <a:r>
              <a:rPr lang="zh-CN" altLang="en-US" b="0" i="0" u="none" strike="noStrike" baseline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正常情况下，工作清单会有以下三个维度：</a:t>
            </a:r>
          </a:p>
          <a:p>
            <a:pPr>
              <a:lnSpc>
                <a:spcPct val="150000"/>
              </a:lnSpc>
            </a:pPr>
            <a:r>
              <a:rPr lang="zh-CN" altLang="en-US" b="0" i="0" u="none" strike="noStrike" baseline="0" dirty="0" smtClean="0">
                <a:solidFill>
                  <a:srgbClr val="000000"/>
                </a:solidFill>
                <a:latin typeface="Wingdings" panose="05000000000000000000" pitchFamily="2" charset="2"/>
                <a:ea typeface="黑体" panose="02010609060101010101" pitchFamily="49" charset="-122"/>
              </a:rPr>
              <a:t></a:t>
            </a:r>
            <a:r>
              <a:rPr lang="zh-CN" altLang="en-US" b="0" i="0" u="none" strike="noStrike" baseline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列出每天必须要完成的重要事</a:t>
            </a:r>
            <a:r>
              <a:rPr lang="en-US" altLang="zh-CN" b="0" i="0" u="none" strike="noStrike" baseline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b="0" i="0" u="none" strike="noStrike" baseline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其他事项清单；</a:t>
            </a:r>
          </a:p>
          <a:p>
            <a:pPr>
              <a:lnSpc>
                <a:spcPct val="150000"/>
              </a:lnSpc>
            </a:pPr>
            <a:r>
              <a:rPr lang="zh-CN" altLang="en-US" b="0" i="0" u="none" strike="noStrike" baseline="0" dirty="0" smtClean="0">
                <a:solidFill>
                  <a:srgbClr val="000000"/>
                </a:solidFill>
                <a:latin typeface="Wingdings" panose="05000000000000000000" pitchFamily="2" charset="2"/>
                <a:ea typeface="黑体" panose="02010609060101010101" pitchFamily="49" charset="-122"/>
              </a:rPr>
              <a:t></a:t>
            </a:r>
            <a:r>
              <a:rPr lang="zh-CN" altLang="en-US" b="0" i="0" u="none" strike="noStrike" baseline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工作期间临时接到的新添加任务</a:t>
            </a:r>
            <a:r>
              <a:rPr lang="en-US" altLang="zh-CN" b="0" i="0" u="none" strike="noStrike" baseline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+Deadline</a:t>
            </a:r>
            <a:r>
              <a:rPr lang="zh-CN" altLang="en-US" b="0" i="0" u="none" strike="noStrike" baseline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时间；</a:t>
            </a:r>
          </a:p>
          <a:p>
            <a:pPr>
              <a:lnSpc>
                <a:spcPct val="150000"/>
              </a:lnSpc>
            </a:pPr>
            <a:r>
              <a:rPr lang="zh-CN" altLang="en-US" b="0" i="0" u="none" strike="noStrike" baseline="0" dirty="0" smtClean="0">
                <a:solidFill>
                  <a:srgbClr val="000000"/>
                </a:solidFill>
                <a:latin typeface="Wingdings" panose="05000000000000000000" pitchFamily="2" charset="2"/>
                <a:ea typeface="黑体" panose="02010609060101010101" pitchFamily="49" charset="-122"/>
              </a:rPr>
              <a:t></a:t>
            </a:r>
            <a:r>
              <a:rPr lang="zh-CN" altLang="en-US" b="0" i="0" u="none" strike="noStrike" baseline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每天工作结束时，从未完成事件、当日总结、明天待办事件三个维度整理工作清单；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371" y="65939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95081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647</Words>
  <Application>Microsoft Office PowerPoint</Application>
  <PresentationFormat>全屏显示(4:3)</PresentationFormat>
  <Paragraphs>44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黑体</vt:lpstr>
      <vt:lpstr>华文琥珀</vt:lpstr>
      <vt:lpstr>华文楷体</vt:lpstr>
      <vt:lpstr>华文新魏</vt:lpstr>
      <vt:lpstr>宋体</vt:lpstr>
      <vt:lpstr>Arial</vt:lpstr>
      <vt:lpstr>Arial Black</vt:lpstr>
      <vt:lpstr>Calibri</vt:lpstr>
      <vt:lpstr>Calibri Light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19</cp:revision>
  <dcterms:created xsi:type="dcterms:W3CDTF">2017-07-19T07:46:57Z</dcterms:created>
  <dcterms:modified xsi:type="dcterms:W3CDTF">2018-03-09T02:30:19Z</dcterms:modified>
</cp:coreProperties>
</file>