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0" r:id="rId5"/>
    <p:sldId id="264" r:id="rId6"/>
    <p:sldId id="262" r:id="rId7"/>
    <p:sldId id="265" r:id="rId8"/>
    <p:sldId id="263" r:id="rId9"/>
    <p:sldId id="266" r:id="rId10"/>
    <p:sldId id="261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97201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9209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2487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938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20650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20092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64769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0712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80508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7610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2375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FE13-4EDF-43B9-BDEE-7BDBEAF58BA4}" type="datetimeFigureOut">
              <a:rPr lang="zh-CN" altLang="en-US" smtClean="0"/>
              <a:t>2018-3-2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4C7E-1B49-4936-A845-8263C6698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48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8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1243443" y="7130578"/>
            <a:ext cx="4824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马</a:t>
            </a:r>
            <a:r>
              <a:rPr lang="zh-CN" altLang="zh-CN" sz="4400" b="1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云用</a:t>
            </a:r>
            <a:r>
              <a:rPr lang="zh-CN" altLang="zh-CN" sz="4400" b="1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这四句</a:t>
            </a:r>
            <a:r>
              <a:rPr lang="zh-CN" altLang="zh-CN" sz="4400" b="1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话</a:t>
            </a:r>
            <a:endParaRPr lang="en-US" altLang="zh-CN" sz="4400" b="1" dirty="0" smtClean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r>
              <a:rPr lang="zh-CN" altLang="zh-CN" sz="4400" b="1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改变</a:t>
            </a:r>
            <a:r>
              <a:rPr lang="zh-CN" altLang="zh-CN" sz="4400" b="1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了员工的一生！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04309" y="5541679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303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291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535"/>
            <a:ext cx="6858000" cy="563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965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7821" y="6499798"/>
            <a:ext cx="45901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94" y="6571806"/>
            <a:ext cx="1626734" cy="16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5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564"/>
            <a:ext cx="6883568" cy="486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43344" y="5827359"/>
            <a:ext cx="6040580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第一句话</a:t>
            </a:r>
            <a:endParaRPr lang="zh-CN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遇到问题你就说是别人的原因，你立刻原地踏步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简称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自杀（找借口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）越会处理问题，收入越高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）付出就会有回报。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2" y="22381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2191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729"/>
            <a:ext cx="6858000" cy="506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95745" y="6330131"/>
            <a:ext cx="5666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我们愿意听建议、批评，但是要有行动，大家只有团结一致才能度过难关，而不是碰上灾难麻烦的时候，大家都是互相说你的错。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4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86214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877"/>
            <a:ext cx="6858000" cy="460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90103" y="5414778"/>
            <a:ext cx="6049241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Aft>
                <a:spcPts val="750"/>
              </a:spcAft>
            </a:pP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第二句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话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  <a:spcAft>
                <a:spcPts val="750"/>
              </a:spcAft>
            </a:pP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公司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找你来就是让你解决问题，公司若没有问题你立刻失业！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　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Aft>
                <a:spcPts val="750"/>
              </a:spcAft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）凡是好做的，容易做的那你收入就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低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）谁能解决问题，谁的收入就高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Aft>
                <a:spcPts val="750"/>
              </a:spcAft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）抢问题就是抢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钱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）行动力、执行力好的员工都是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董事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的员工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 凡是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执行力差的员工都是不懂事的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员工。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）学会化解问题的能力和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智慧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40733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151"/>
            <a:ext cx="6886129" cy="488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26027" y="5886099"/>
            <a:ext cx="5822373" cy="272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Aft>
                <a:spcPts val="750"/>
              </a:spcAft>
            </a:pP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第三句话</a:t>
            </a:r>
          </a:p>
          <a:p>
            <a:pPr>
              <a:lnSpc>
                <a:spcPts val="2700"/>
              </a:lnSpc>
              <a:spcAft>
                <a:spcPts val="750"/>
              </a:spcAft>
            </a:pP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白天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上班，私下讲公司不好就是在出卖自己的身体和灵魂！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　</a:t>
            </a:r>
          </a:p>
          <a:p>
            <a:pPr>
              <a:lnSpc>
                <a:spcPts val="2700"/>
              </a:lnSpc>
              <a:spcAft>
                <a:spcPts val="750"/>
              </a:spcAft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）最讨厌天天说公司不好，还留在公司里的人。你说公司不好，说明你就只能在这么差的公司上班。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2)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人都是自私的。要看人自私的大小。谁自私小，谁就会成功。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817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25013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6858000" cy="437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65018" y="5925466"/>
            <a:ext cx="57911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每个人都愿意停留在理想之中，每个人都恨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KPI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，但如果没有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KPI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、没有结果导向、没有效率意识、没有组织意识、没有管理意识，那么我个人觉得所有的理想都是空话，我们就变成一个梦想者，胡说八道。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37365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45"/>
            <a:ext cx="6858000" cy="543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59377" y="6341101"/>
            <a:ext cx="57392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天下没有完美的组织，为什么？很简单，要想走得快，那你就一个人走，你要想走得远，那就一群人一起走。要一群人一起走，一定要有组织，有组织，一定有时效率不会高，只是组织与组织之间比赛谁效率更高而已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32957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280"/>
            <a:ext cx="6858000" cy="525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43345" y="6101246"/>
            <a:ext cx="602672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第四句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话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享受工作带来的荣誉和收入，也要承担相应的责任和委屈。　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）我们要保持责任和委屈大于荣誉收入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）你只能尽情地存在和尽情地释放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......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53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95615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877"/>
            <a:ext cx="6858000" cy="522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91088" y="6111753"/>
            <a:ext cx="6044047" cy="232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没有人的奖金、收入是别人白给你的，一定是凭自己的工作业绩换取的。市场是靠努力打下来的，没有人给你们现成去享受的。我们为努力鼓掌，为结果付报酬。如果你有结果，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we pay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（我们买单）。如果你很努力而没有结果，我们鼓鼓掌，也很好。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-333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818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37897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398</Words>
  <Application>Microsoft Office PowerPoint</Application>
  <PresentationFormat>全屏显示(4:3)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12</cp:revision>
  <dcterms:created xsi:type="dcterms:W3CDTF">2018-02-27T05:41:15Z</dcterms:created>
  <dcterms:modified xsi:type="dcterms:W3CDTF">2018-03-02T02:04:42Z</dcterms:modified>
</cp:coreProperties>
</file>