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63" r:id="rId4"/>
    <p:sldId id="257" r:id="rId5"/>
    <p:sldId id="258" r:id="rId6"/>
    <p:sldId id="262" r:id="rId7"/>
    <p:sldId id="264" r:id="rId8"/>
    <p:sldId id="265" r:id="rId9"/>
    <p:sldId id="266" r:id="rId10"/>
    <p:sldId id="267" r:id="rId11"/>
    <p:sldId id="259" r:id="rId12"/>
    <p:sldId id="260" r:id="rId13"/>
    <p:sldId id="268" r:id="rId14"/>
    <p:sldId id="261" r:id="rId15"/>
    <p:sldId id="269" r:id="rId16"/>
    <p:sldId id="271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7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8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42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72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8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0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60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80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06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8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61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23C-8CB6-4559-A393-207BAE6EF037}" type="datetimeFigureOut">
              <a:rPr lang="zh-CN" altLang="en-US" smtClean="0"/>
              <a:t>2018-2-9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34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949945" y="5436814"/>
            <a:ext cx="7244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 Black" panose="020B0A04020102020204" pitchFamily="34" charset="0"/>
                <a:ea typeface="华文琥珀" panose="02010800040101010101" pitchFamily="2" charset="-122"/>
              </a:rPr>
              <a:t>AEM</a:t>
            </a:r>
            <a:r>
              <a:rPr lang="zh-CN" altLang="en-US" sz="40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科技</a:t>
            </a:r>
            <a:r>
              <a:rPr lang="en-US" altLang="zh-CN" sz="40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15</a:t>
            </a:r>
            <a:r>
              <a:rPr lang="zh-CN" altLang="en-US" sz="4000" dirty="0" smtClean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周年盛典精彩回顾</a:t>
            </a:r>
            <a:endParaRPr lang="zh-CN" altLang="en-US" sz="4000" dirty="0">
              <a:solidFill>
                <a:srgbClr val="C0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656924" y="4014861"/>
            <a:ext cx="3286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chemeClr val="accent1"/>
                </a:solidFill>
                <a:latin typeface="Arial Black" pitchFamily="34" charset="0"/>
                <a:ea typeface="华文琥珀" pitchFamily="2" charset="-122"/>
              </a:rPr>
              <a:t>AEM</a:t>
            </a:r>
            <a:r>
              <a:rPr lang="zh-CN" altLang="en-US" sz="3200" dirty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周末分享</a:t>
            </a:r>
          </a:p>
          <a:p>
            <a:pPr algn="r">
              <a:spcBef>
                <a:spcPct val="50000"/>
              </a:spcBef>
            </a:pPr>
            <a:r>
              <a:rPr lang="zh-CN" altLang="en-US" sz="1600" dirty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第 </a:t>
            </a:r>
            <a:r>
              <a:rPr lang="en-US" altLang="zh-CN" sz="1600" dirty="0" smtClean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302</a:t>
            </a:r>
            <a:r>
              <a:rPr lang="zh-CN" altLang="en-US" sz="1600" dirty="0" smtClean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期</a:t>
            </a:r>
            <a:endParaRPr lang="zh-CN" altLang="en-US" sz="1600" dirty="0">
              <a:solidFill>
                <a:schemeClr val="accent1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1726" y="5023457"/>
            <a:ext cx="852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公司的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发展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同样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离不开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各部门的紧密合作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辛苦付出，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年会播放了各部门取得的成就和自己录制的视频秀，大家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通过荧幕一睹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自己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的风采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虽然我们来自五湖四海，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但我们已经亲如一家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人团结起来，任何困难也阻挡不了我们前进的步伐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2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3968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7177" y="-72737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15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0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46809" y="5277965"/>
            <a:ext cx="8260773" cy="120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247775" algn="l"/>
              </a:tabLs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各部门自编自导自演的节目精彩纷呈，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中国美、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好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山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也美，水也美，山水之间流淌着中国美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产品好，技术好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明天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将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更美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好；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选妃后传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那真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真是极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好的；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墨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舞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用独特的书法、舞蹈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方式来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融入和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展示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的企业文化。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395427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90942" y="4785674"/>
            <a:ext cx="85413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舞台剧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最浓师生情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，让我们感受到有一种情感最动人，那就是师生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情；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异域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风情的《阿拉伯之夜》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作为经典回顾，让我们再一次欣赏到员工曼妙的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舞姿；水鼓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锐意创新，永求卓越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那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激昂的乐曲，鼓动的节奏，激情四溅的水花，优美的舞姿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开启晚会下半场的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大幕；销售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团队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两岸三地同事合唱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龙的传人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腾飞在九天的巨龙，盔甲上刻下了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炎黄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子孙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奋斗历程，身躯上凝聚了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颗中国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心。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140673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1336" y="5101303"/>
            <a:ext cx="8541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舞蹈串烧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《C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哩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哩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时尚又动感；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我们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将研发部门项目开发的工作浓缩，用舞台剧体现出来，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喜悦伴着汗水，成功伴着艰辛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；舞蹈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勇敢向前走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在新的征程中，我们努力奋斗，勇敢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向前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众志成城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让我们在熟悉的旋律中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回顾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共同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经历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这个难忘的一年，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激励大家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在新的一年里，继续追求创造，探索实践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7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48298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5246" y="5070764"/>
            <a:ext cx="8437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在融融的月光下，竹林中飘出阵阵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葫芦丝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，幽攸抑扬，轻清淡雅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傣族舞《月光下的凤尾竹》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，给人一种心旷神怡的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感觉；经典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歌曲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You raise me up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》旋律优美，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林凯深情演绎，收获大批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粉丝；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欢乐康康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自始至终贯穿着跳跃的音符，步履轻快的舞姿，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人自信、昂扬、欢悦的笑脸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，让全场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都沉浸在欢乐气氛中，畅想美好生活。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9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11988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70278" y="5256308"/>
            <a:ext cx="8587292" cy="77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伴随着精彩节目，我们还有诱人又激动人心的抽奖和节目评选环节。这里欢歌笑语，这里满堂融融，这里畅想未来，这里放飞梦想。让我们记住这美好的时光，让我们明年再相逢。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121957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92840" y="4642009"/>
            <a:ext cx="4612763" cy="22159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60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   </a:t>
            </a:r>
            <a:r>
              <a:rPr lang="zh-CN" altLang="en-US" sz="54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周末愉快！</a:t>
            </a:r>
          </a:p>
          <a:p>
            <a:pPr algn="ctr">
              <a:spcBef>
                <a:spcPct val="50000"/>
              </a:spcBef>
            </a:pPr>
            <a:r>
              <a:rPr lang="zh-CN" altLang="en-US" sz="32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共创  共进  共赢  共享</a:t>
            </a:r>
          </a:p>
          <a:p>
            <a:pPr algn="r">
              <a:spcBef>
                <a:spcPct val="50000"/>
              </a:spcBef>
            </a:pPr>
            <a:r>
              <a:rPr lang="en-US" altLang="zh-CN" sz="18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AEM</a:t>
            </a:r>
            <a:r>
              <a:rPr lang="zh-CN" altLang="en-US" sz="18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科技人力资源部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19" y="4834793"/>
            <a:ext cx="1830422" cy="18304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64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95850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389510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6026" y="5267283"/>
            <a:ext cx="8489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日，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科技在阳澄湖维景国际度假酒店举办了“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科技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周年庆典暨代理商年度会议”，公司全体员工、代理商和远道而来的朋友共同参与了此次年会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共同赋予这美好夜晚别致而又难忘的回忆。 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5359" cy="498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988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1109" y="5142454"/>
            <a:ext cx="8239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一掬细沙、一双妙手，演绎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自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1986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年成立以来，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从默默无闻到誉满天下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，大家在沙画艺术中感受着公司的魅力。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聚沙成塔，聚集每一位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人的力量，汇聚成满满的团队凝聚力；聚沙成画，今天的每一步成就，是为了实现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的美好大愿景。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6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178878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5245" y="5108001"/>
            <a:ext cx="83542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公司董事长兼总裁张海明先生和副总裁蔡丽女士分别发表了讲话，首先肯定了公司各部门在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年里所做的贡献，并对全体员工的辛勤努力表示了感谢，表达了对公司继续发展壮大的期许，张总和蔡总的讲话饱含深情，令人振奋，定会将全体员工拧绳聚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力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让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公司在未来的发展中更上一个台阶。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" y="0"/>
            <a:ext cx="9144000" cy="510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287971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40326" y="5204798"/>
            <a:ext cx="8375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当岁月悄然转动不息的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年轮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当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太阳激情点燃生命的火焰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当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5475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个日日夜夜已经成为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昨天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从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2002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到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已经走过了整整十五年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，主管诗朗诵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《15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年精彩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带我们一起重温这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激情梦想、努力拼搏的十五年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这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锐意创新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永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求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卓越的十五年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这书写精彩、誉满史册的十五年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366190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1010" y="5455227"/>
            <a:ext cx="8594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十五年的奋斗和进取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十五年的功勋和业绩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十五年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的历史都成了永恒的记忆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今天的成就承载着明天的动力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今天的沉淀孕育着明天的绽放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。张总和所有主管共同完成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AEM15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周年精彩绽放启动球仪式，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回顾过往，展望未来，坚定信念，迎接未来的挑战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74590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2674" y="5280952"/>
            <a:ext cx="816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启动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球仪式结束后，张总带领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所有主管共同举杯，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历创业之艰难，庆十五载而流芳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展望未来的岁月，我们信心满怀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39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4032294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5087" y="4841221"/>
            <a:ext cx="8541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公司发展离不开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默默奉献的员工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，是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他们付出了自己的青春和汗水，与公司同成长，共奋斗。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蔡总和于总为公司服务满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年的员工颁发了忠诚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服务奖。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期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望老员工们的忠诚度和优秀表现，成为全体员工的标杆和表率。苏州工厂初创时期的老领导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于总和服务满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员工代表也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感慨万千，表达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了发自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</a:rPr>
              <a:t>肺腑</a:t>
            </a:r>
            <a:r>
              <a:rPr lang="zh-CN" altLang="en-US" sz="1600" smtClean="0">
                <a:latin typeface="黑体" panose="02010609060101010101" pitchFamily="49" charset="-122"/>
                <a:ea typeface="黑体" panose="02010609060101010101" pitchFamily="49" charset="-122"/>
              </a:rPr>
              <a:t>的心声。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9131505" cy="471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219013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184" y="5384861"/>
            <a:ext cx="8435631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公司领导依次为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优秀集体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、优秀员工、优秀讲师、提案改善之星、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6S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优秀团队、工会优秀工作者颁奖，榜样的力量带来满满的正能量。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让我们一道背上理想的行囊，挽起坚强的臂膀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锲而不舍地奔向共同的梦想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2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315622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</TotalTime>
  <Words>1098</Words>
  <Application>Microsoft Office PowerPoint</Application>
  <PresentationFormat>全屏显示(4:3)</PresentationFormat>
  <Paragraphs>35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黑体</vt:lpstr>
      <vt:lpstr>华文琥珀</vt:lpstr>
      <vt:lpstr>华文楷体</vt:lpstr>
      <vt:lpstr>宋体</vt:lpstr>
      <vt:lpstr>Arial</vt:lpstr>
      <vt:lpstr>Arial Black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HR-Yan Jing</dc:creator>
  <cp:lastModifiedBy>HR-Yan Jing</cp:lastModifiedBy>
  <cp:revision>57</cp:revision>
  <dcterms:created xsi:type="dcterms:W3CDTF">2018-02-06T05:13:25Z</dcterms:created>
  <dcterms:modified xsi:type="dcterms:W3CDTF">2018-02-09T01:58:48Z</dcterms:modified>
</cp:coreProperties>
</file>