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63" r:id="rId5"/>
    <p:sldId id="262" r:id="rId6"/>
    <p:sldId id="261" r:id="rId7"/>
    <p:sldId id="260" r:id="rId8"/>
    <p:sldId id="259" r:id="rId9"/>
    <p:sldId id="258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02292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10377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8447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93309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376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4311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994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18975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1382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8089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586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9653-67BD-4C97-9659-CD5464EA8E8B}" type="datetimeFigureOut">
              <a:rPr lang="zh-CN" altLang="en-US" smtClean="0"/>
              <a:t>2018-2-2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B83D-B538-4AE2-B8B4-78EB57208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7671" y="7019696"/>
            <a:ext cx="57534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48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宋体" panose="02010600030101010101" pitchFamily="2" charset="-122"/>
              </a:rPr>
              <a:t>你的想法</a:t>
            </a:r>
            <a:r>
              <a:rPr lang="zh-CN" altLang="zh-CN" sz="4800" b="1" dirty="0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4800" b="1" dirty="0" smtClean="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sz="4800" b="1" dirty="0" smtClean="0">
                <a:solidFill>
                  <a:schemeClr val="accent4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宋体" panose="02010600030101010101" pitchFamily="2" charset="-122"/>
              </a:rPr>
              <a:t>比</a:t>
            </a:r>
            <a:r>
              <a:rPr lang="zh-CN" altLang="zh-CN" sz="4800" b="1" dirty="0">
                <a:solidFill>
                  <a:schemeClr val="accent4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宋体" panose="02010600030101010101" pitchFamily="2" charset="-122"/>
              </a:rPr>
              <a:t>能力和热忱更重要</a:t>
            </a:r>
            <a:endParaRPr lang="zh-CN" altLang="zh-CN" sz="4800" dirty="0">
              <a:solidFill>
                <a:schemeClr val="accent4">
                  <a:lumMod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03022" y="5721927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89855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9600" y="6063964"/>
            <a:ext cx="5777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愤世嫉俗、怀恨抱怨，否定光明正大的生活方式；负面退缩、虚伪不实，活得不认真。如果个人持有恶劣的想法，当他的能力愈强、热忱愈高，在人生或工作的结果就会形成愈大的负数。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38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45146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5870139"/>
            <a:ext cx="58743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正向积极、拥有开朗的心境。持续抱持这样的想法，即使身处时运不佳的环境，也能跨越难关。就算能力低下、遭逢逆境，一旦认定前方有美好的将来在等待，仅只如此，人生就会有良好发展。绝对不可以认为自己将来会倒霉。我认为，相信幸福的未来极为重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25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87497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45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4691" y="6084168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4" y="6156176"/>
            <a:ext cx="1626734" cy="1670924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84239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0886" y="6036393"/>
            <a:ext cx="60007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世界知名企业家稻盛和夫，历经考试失败、罹患肺结核、好不容易就职的公司摇摇欲坠等重重难关，跨越满是挫折与苦恼的青春年少后，在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1959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年创立了京都陶瓷株式会社（京瓷）、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1984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年创办第二电信（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KDDI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），更在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2010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年接任日本航空董事长，重建濒临倒闭的日航。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50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37283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920" y="5624944"/>
            <a:ext cx="6052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他写下包括《稻盛和夫的哲学》、《人生的王道》、《稻盛和夫的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个激励法》、《成功的要义》等知名的职场励志书籍。稻盛和夫的新书《一个想法，改变人生──稻盛和夫青春语录》，是为肩负未来的年轻人们，热切述说工作与人生中至为重要之事的访谈集。关于他的经营之道、人生哲学，在本书中毫不藏私，全部分享给下一世代的年轻人。稻盛和夫期盼透过传授这些哲理，能让社会迈向更美好的未来</a:t>
            </a: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79632" cy="56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97724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9545" y="5856421"/>
            <a:ext cx="5818909" cy="295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以下为本书内容摘要：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我认为，人生或是工作的结果是以下面这项方程式来决定。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人生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或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工作＝想法（理念）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×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热忱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×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能力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这个方程式，是针对「即使个人能力普通，有没有什么方法可以度过卓越的人生」这样的提问，透过我个人的体验所构思出来的。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99176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1782" y="5426840"/>
            <a:ext cx="605443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能力很重要，热忱更重要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首先，第一个要素是「能力」。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在乡下地方的大学毕业后进入社会。虽然拚命用功读书，自认为还算优秀，可是相较于那些以优异成绩毕业于一流大学的人，我认为自己在学识上的能力好像并不是那么杰出。不过我想，人生不是单凭能力决定，应该还有其他的要素才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9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219498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154" y="5597239"/>
            <a:ext cx="6044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因此，第二项要素就是「热忱」。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为了度过这段人生，自己究竟拥有多大的热忱，这是相当重要的一点。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所以我决定付出不输任何人的努力。我的能力或许不强，但唯有热忱，我不想要输给任何人。「是不是真正付出不输给任何人的努力」的热忱强度非常重要。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能力跟热忱都是从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分到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分。以我个人来说，能力并不是那么好，假设是一般程度的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分好了。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52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98905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6250" y="5527963"/>
            <a:ext cx="5905500" cy="33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至于热忱，因为我打算比别人加倍努力，大约是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分左右。所以就是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乘以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得到的数字（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5400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另一方面，有个人是以优异的成绩由一流大学毕业。这个人的能力很超群，有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分。只是他对于自己的能力出众感到得意洋洋，付出的努力在常人之下。如果说热忱只有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分的话，那就是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乘以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3600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），结果断然改变了。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即使有自己不擅长的部份，凭着意志还是可以改变。我认为，就是因为比他人燃烧更加倍的热忱。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52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0698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6979" y="5967259"/>
            <a:ext cx="6182591" cy="295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最能改变人生的，是想法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但是比起「能力」与「热忱」，更为重要的要素是「想法／理念」。这是个人所持有的人生观、价值观或哲学思想，也是内心所抱持的思考方式。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有些人会因为自己所处的环境恶劣，不知能否在如此矛盾的世上好好活着并且认真工作，因而变得卑屈。也有些人即使现在贫苦艰困，却为了养活家人而正面积极地努力奋斗。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6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26264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461" y="6174800"/>
            <a:ext cx="5779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换句话说，想法／理念这种东西，可以从负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到正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。相对于能力与热忱只有从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到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的正数，想法连负数都有。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单凭一个想法，人生就会为之一变。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7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5778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985" y="230821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5218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906</Words>
  <Application>Microsoft Office PowerPoint</Application>
  <PresentationFormat>全屏显示(4:3)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方正舒体</vt:lpstr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11</cp:revision>
  <dcterms:created xsi:type="dcterms:W3CDTF">2018-01-30T07:01:00Z</dcterms:created>
  <dcterms:modified xsi:type="dcterms:W3CDTF">2018-02-02T02:04:37Z</dcterms:modified>
</cp:coreProperties>
</file>