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1" r:id="rId2"/>
    <p:sldId id="262" r:id="rId3"/>
    <p:sldId id="263" r:id="rId4"/>
    <p:sldId id="264" r:id="rId5"/>
    <p:sldId id="265" r:id="rId6"/>
    <p:sldId id="266" r:id="rId7"/>
    <p:sldId id="258" r:id="rId8"/>
    <p:sldId id="267" r:id="rId9"/>
    <p:sldId id="257" r:id="rId10"/>
    <p:sldId id="256" r:id="rId11"/>
    <p:sldId id="260" r:id="rId12"/>
  </p:sldIdLst>
  <p:sldSz cx="6858000" cy="9144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69" d="100"/>
          <a:sy n="69" d="100"/>
        </p:scale>
        <p:origin x="20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D869F-E679-4C1D-987C-B46C42187396}" type="datetimeFigureOut">
              <a:rPr lang="zh-CN" altLang="en-US" smtClean="0"/>
              <a:t>2018-1-25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06DB4-66FD-4697-8BCE-FCDA717D28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9411546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D869F-E679-4C1D-987C-B46C42187396}" type="datetimeFigureOut">
              <a:rPr lang="zh-CN" altLang="en-US" smtClean="0"/>
              <a:t>2018-1-25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06DB4-66FD-4697-8BCE-FCDA717D28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7344118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D869F-E679-4C1D-987C-B46C42187396}" type="datetimeFigureOut">
              <a:rPr lang="zh-CN" altLang="en-US" smtClean="0"/>
              <a:t>2018-1-25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06DB4-66FD-4697-8BCE-FCDA717D28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0641375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D869F-E679-4C1D-987C-B46C42187396}" type="datetimeFigureOut">
              <a:rPr lang="zh-CN" altLang="en-US" smtClean="0"/>
              <a:t>2018-1-25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06DB4-66FD-4697-8BCE-FCDA717D28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4338769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D869F-E679-4C1D-987C-B46C42187396}" type="datetimeFigureOut">
              <a:rPr lang="zh-CN" altLang="en-US" smtClean="0"/>
              <a:t>2018-1-25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06DB4-66FD-4697-8BCE-FCDA717D28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3014355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D869F-E679-4C1D-987C-B46C42187396}" type="datetimeFigureOut">
              <a:rPr lang="zh-CN" altLang="en-US" smtClean="0"/>
              <a:t>2018-1-25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06DB4-66FD-4697-8BCE-FCDA717D28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7796655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D869F-E679-4C1D-987C-B46C42187396}" type="datetimeFigureOut">
              <a:rPr lang="zh-CN" altLang="en-US" smtClean="0"/>
              <a:t>2018-1-25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06DB4-66FD-4697-8BCE-FCDA717D28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7098443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D869F-E679-4C1D-987C-B46C42187396}" type="datetimeFigureOut">
              <a:rPr lang="zh-CN" altLang="en-US" smtClean="0"/>
              <a:t>2018-1-25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06DB4-66FD-4697-8BCE-FCDA717D28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1120611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D869F-E679-4C1D-987C-B46C42187396}" type="datetimeFigureOut">
              <a:rPr lang="zh-CN" altLang="en-US" smtClean="0"/>
              <a:t>2018-1-25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06DB4-66FD-4697-8BCE-FCDA717D28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1254750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D869F-E679-4C1D-987C-B46C42187396}" type="datetimeFigureOut">
              <a:rPr lang="zh-CN" altLang="en-US" smtClean="0"/>
              <a:t>2018-1-25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06DB4-66FD-4697-8BCE-FCDA717D28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1962790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D869F-E679-4C1D-987C-B46C42187396}" type="datetimeFigureOut">
              <a:rPr lang="zh-CN" altLang="en-US" smtClean="0"/>
              <a:t>2018-1-25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06DB4-66FD-4697-8BCE-FCDA717D28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6782135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D869F-E679-4C1D-987C-B46C42187396}" type="datetimeFigureOut">
              <a:rPr lang="zh-CN" altLang="en-US" smtClean="0"/>
              <a:t>2018-1-25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706DB4-66FD-4697-8BCE-FCDA717D28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283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pull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5853"/>
            <a:ext cx="6858000" cy="56249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644835" y="7199808"/>
            <a:ext cx="57679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dirty="0" smtClean="0">
                <a:solidFill>
                  <a:srgbClr val="0070C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AEM</a:t>
            </a:r>
            <a:r>
              <a:rPr lang="zh-CN" altLang="en-US" sz="4000" dirty="0" smtClean="0">
                <a:solidFill>
                  <a:srgbClr val="0070C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科技家庭嘉年华活动</a:t>
            </a:r>
            <a:endParaRPr lang="zh-CN" altLang="en-US" sz="4000" dirty="0">
              <a:solidFill>
                <a:srgbClr val="0070C0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33009" y="23994"/>
            <a:ext cx="2524991" cy="704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85993" y="194611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126636" y="5300116"/>
            <a:ext cx="3286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chemeClr val="bg1"/>
                </a:solidFill>
                <a:latin typeface="Arial Black" pitchFamily="34" charset="0"/>
                <a:ea typeface="华文琥珀" pitchFamily="2" charset="-122"/>
              </a:rPr>
              <a:t>AEM</a:t>
            </a:r>
            <a:r>
              <a:rPr lang="zh-CN" altLang="en-US" sz="3200" dirty="0">
                <a:solidFill>
                  <a:schemeClr val="bg1"/>
                </a:solidFill>
                <a:latin typeface="华文琥珀" pitchFamily="2" charset="-122"/>
                <a:ea typeface="华文琥珀" pitchFamily="2" charset="-122"/>
              </a:rPr>
              <a:t>周末分享</a:t>
            </a:r>
          </a:p>
          <a:p>
            <a:pPr algn="r">
              <a:spcBef>
                <a:spcPct val="50000"/>
              </a:spcBef>
            </a:pPr>
            <a:r>
              <a:rPr lang="zh-CN" altLang="en-US" dirty="0">
                <a:solidFill>
                  <a:schemeClr val="bg1"/>
                </a:solidFill>
                <a:latin typeface="华文琥珀" pitchFamily="2" charset="-122"/>
                <a:ea typeface="华文琥珀" pitchFamily="2" charset="-122"/>
              </a:rPr>
              <a:t>第 </a:t>
            </a:r>
            <a:r>
              <a:rPr lang="en-US" altLang="zh-CN" dirty="0" smtClean="0">
                <a:solidFill>
                  <a:schemeClr val="bg1"/>
                </a:solidFill>
                <a:latin typeface="华文琥珀" pitchFamily="2" charset="-122"/>
                <a:ea typeface="华文琥珀" pitchFamily="2" charset="-122"/>
              </a:rPr>
              <a:t>300</a:t>
            </a:r>
            <a:r>
              <a:rPr lang="zh-CN" altLang="en-US" dirty="0" smtClean="0">
                <a:solidFill>
                  <a:schemeClr val="bg1"/>
                </a:solidFill>
                <a:latin typeface="华文琥珀" pitchFamily="2" charset="-122"/>
                <a:ea typeface="华文琥珀" pitchFamily="2" charset="-122"/>
              </a:rPr>
              <a:t> 期</a:t>
            </a:r>
            <a:endParaRPr lang="zh-CN" altLang="en-US" dirty="0">
              <a:solidFill>
                <a:schemeClr val="bg1"/>
              </a:solidFill>
              <a:latin typeface="华文琥珀" pitchFamily="2" charset="-122"/>
              <a:ea typeface="华文琥珀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5309573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88402"/>
            <a:ext cx="6858000" cy="53617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546388" y="6354911"/>
            <a:ext cx="576522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0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人的信念是力量的源泉，一个和谐的家庭，能提供给个人不竭的动力。公司的成功离不开每位员工辛勤的付出，也离不开员工背后家人的理解和支持。让我们一起加油，继续努力，再创辉煌！</a:t>
            </a: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33009" y="23994"/>
            <a:ext cx="2524991" cy="704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85993" y="194611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228027538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759" y="900546"/>
            <a:ext cx="6874759" cy="4364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33009" y="23994"/>
            <a:ext cx="2524991" cy="704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85993" y="194611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124691" y="6084168"/>
            <a:ext cx="4590183" cy="212365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   </a:t>
            </a:r>
            <a:r>
              <a:rPr lang="zh-CN" altLang="en-US" sz="54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周末愉快！</a:t>
            </a:r>
          </a:p>
          <a:p>
            <a:pPr algn="ctr">
              <a:spcBef>
                <a:spcPct val="50000"/>
              </a:spcBef>
            </a:pPr>
            <a:r>
              <a:rPr lang="zh-CN" altLang="en-US" sz="28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共创  共进  共赢  共享</a:t>
            </a:r>
          </a:p>
          <a:p>
            <a:pPr algn="r">
              <a:spcBef>
                <a:spcPct val="50000"/>
              </a:spcBef>
            </a:pPr>
            <a:r>
              <a:rPr lang="en-US" altLang="zh-CN" sz="18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AEM</a:t>
            </a:r>
            <a:r>
              <a:rPr lang="zh-CN" altLang="en-US" sz="18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科技人力资源部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064" y="6156176"/>
            <a:ext cx="1626734" cy="1670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05689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34686" y="6729074"/>
            <a:ext cx="59886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2018</a:t>
            </a:r>
            <a:r>
              <a:rPr lang="zh-CN" altLang="zh-CN" sz="20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年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1</a:t>
            </a:r>
            <a:r>
              <a:rPr lang="zh-CN" altLang="zh-CN" sz="20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月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14</a:t>
            </a:r>
            <a:r>
              <a:rPr lang="zh-CN" altLang="zh-CN" sz="20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日，阳光明媚，风和日暄</a:t>
            </a:r>
            <a:r>
              <a:rPr lang="zh-CN" altLang="zh-CN" sz="2000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。上午</a:t>
            </a:r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9</a:t>
            </a:r>
            <a:r>
              <a:rPr lang="zh-CN" altLang="zh-CN" sz="2000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点，公司同仁们携子女、家人陆陆续续来到钟南街工厂。到达之后在签到墙上留下了可爱的手印，领到了大礼包，迫不及待地走进工厂大厅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。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 </a:t>
            </a:r>
            <a:r>
              <a:rPr lang="en-US" altLang="zh-CN" sz="2000" dirty="0">
                <a:solidFill>
                  <a:srgbClr val="1F497D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  </a:t>
            </a:r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4291"/>
            <a:ext cx="6858000" cy="55833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33009" y="23994"/>
            <a:ext cx="2524991" cy="704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85993" y="194611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144619570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4177"/>
            <a:ext cx="6858000" cy="5661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384462" y="6881290"/>
            <a:ext cx="607175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000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大家</a:t>
            </a:r>
            <a:r>
              <a:rPr lang="zh-CN" altLang="zh-CN" sz="20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在工厂大厅集合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后</a:t>
            </a:r>
            <a:r>
              <a:rPr lang="zh-CN" altLang="zh-CN" sz="20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我们的副总裁兼营运总监为大家致开幕辞，受到了大家的热烈欢迎。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33009" y="23994"/>
            <a:ext cx="2524991" cy="704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85993" y="194611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402752079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8377"/>
            <a:ext cx="6858000" cy="53062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453736" y="6562728"/>
            <a:ext cx="589164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2000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公司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服务</a:t>
            </a:r>
            <a:r>
              <a:rPr lang="zh-CN" altLang="zh-CN" sz="2000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近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15</a:t>
            </a:r>
            <a:r>
              <a:rPr lang="zh-CN" altLang="zh-CN" sz="20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年的老</a:t>
            </a:r>
            <a:r>
              <a:rPr lang="zh-CN" altLang="zh-CN" sz="2000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员工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，大家亲切的称他“小付”</a:t>
            </a:r>
            <a:r>
              <a:rPr lang="zh-CN" altLang="zh-CN" sz="2000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，认认真真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地</a:t>
            </a:r>
            <a:r>
              <a:rPr lang="zh-CN" altLang="zh-CN" sz="2000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为</a:t>
            </a:r>
            <a:r>
              <a:rPr lang="zh-CN" altLang="zh-CN" sz="20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大家介绍我们每一段的发展历程，我们的家属和孩子们听得津津有味，仿佛自己已经是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AEM</a:t>
            </a:r>
            <a:r>
              <a:rPr lang="zh-CN" altLang="zh-CN" sz="20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其中一份子了。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33009" y="23994"/>
            <a:ext cx="2524991" cy="704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85993" y="194611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322606361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8144"/>
            <a:ext cx="6858000" cy="610985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63236" y="7168278"/>
            <a:ext cx="633152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2000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亮堂堂</a:t>
            </a:r>
            <a:r>
              <a:rPr lang="zh-CN" altLang="zh-CN" sz="20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的展示柜里面罗列了公司的各类高科技产品，大家瞪大了眼睛瞧，这么小的产品是出自什么样的巧手和工艺呢？</a:t>
            </a:r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33009" y="23994"/>
            <a:ext cx="2524991" cy="704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85993" y="194611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131975602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84018" y="7107382"/>
            <a:ext cx="62899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2000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大家</a:t>
            </a:r>
            <a:r>
              <a:rPr lang="zh-CN" altLang="zh-CN" sz="20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怀着好奇的心情期待接下来的工厂参观，每一段工序的讲解人员都很专业的介绍着各工序的工艺流程，大家在解答疑惑之余纷纷感受到了科技的力量。</a:t>
            </a:r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0928"/>
            <a:ext cx="6858000" cy="61147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33009" y="23994"/>
            <a:ext cx="2524991" cy="704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85993" y="194611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324376246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89237" y="5842292"/>
            <a:ext cx="591935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2000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餐厅</a:t>
            </a:r>
            <a:r>
              <a:rPr lang="zh-CN" altLang="zh-CN" sz="20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外的笑脸墙上汇集了我们亲爱同事们的笑脸，孩子们纷纷“指手画脚”地找着自己熟悉的面孔，突然眼前一亮，哈哈：终于被我找到了，拿到小奖品的孩子们纷纷向家长们炫耀着</a:t>
            </a:r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……</a:t>
            </a:r>
            <a:endParaRPr lang="zh-CN" altLang="en-US" sz="2000" dirty="0" smtClean="0"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3565"/>
            <a:ext cx="6897831" cy="4170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33009" y="23994"/>
            <a:ext cx="2524991" cy="704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85993" y="194611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305272137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84018" y="6687372"/>
            <a:ext cx="62899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000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美味</a:t>
            </a:r>
            <a:r>
              <a:rPr lang="zh-CN" altLang="zh-CN" sz="20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的午餐过后，大家纷纷来到游戏场地：鼓动人心、田间一条龙、车轮大战、蜈蚣行，拔河，大人小孩齐参与，游戏现场异常热闹。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3496"/>
            <a:ext cx="6858000" cy="5432220"/>
          </a:xfrm>
          <a:prstGeom prst="rect">
            <a:avLst/>
          </a:prstGeom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33009" y="23994"/>
            <a:ext cx="2524991" cy="704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85993" y="194611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40099807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1273"/>
            <a:ext cx="6858000" cy="58287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矩形 5"/>
          <p:cNvSpPr/>
          <p:nvPr/>
        </p:nvSpPr>
        <p:spPr>
          <a:xfrm>
            <a:off x="374073" y="6992541"/>
            <a:ext cx="634538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2000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一天</a:t>
            </a:r>
            <a:r>
              <a:rPr lang="zh-CN" altLang="zh-CN" sz="20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的活动虽然短暂，但留下了许多温馨的瞬间和回忆。大家在参观及游戏的过程中，更加体会到了大家庭的温暖，以及公司企业文化的魅力。</a:t>
            </a:r>
          </a:p>
          <a:p>
            <a:pPr algn="just">
              <a:spcAft>
                <a:spcPts val="0"/>
              </a:spcAft>
            </a:pPr>
            <a:r>
              <a:rPr lang="en-US" altLang="zh-CN" dirty="0">
                <a:solidFill>
                  <a:srgbClr val="1F497D"/>
                </a:solidFill>
                <a:latin typeface="Calibri" panose="020F0502020204030204" pitchFamily="34" charset="0"/>
                <a:cs typeface="宋体" panose="02010600030101010101" pitchFamily="2" charset="-122"/>
              </a:rPr>
              <a:t> </a:t>
            </a:r>
            <a:endParaRPr lang="zh-CN" altLang="zh-CN" sz="1400" dirty="0">
              <a:latin typeface="Calibri" panose="020F0502020204030204" pitchFamily="34" charset="0"/>
              <a:cs typeface="宋体" panose="02010600030101010101" pitchFamily="2" charset="-122"/>
            </a:endParaRPr>
          </a:p>
          <a:p>
            <a:pPr algn="just">
              <a:spcAft>
                <a:spcPts val="0"/>
              </a:spcAft>
            </a:pPr>
            <a:r>
              <a:rPr lang="en-US" altLang="zh-CN" dirty="0">
                <a:solidFill>
                  <a:srgbClr val="1F497D"/>
                </a:solidFill>
                <a:latin typeface="Calibri" panose="020F0502020204030204" pitchFamily="34" charset="0"/>
                <a:cs typeface="宋体" panose="02010600030101010101" pitchFamily="2" charset="-122"/>
              </a:rPr>
              <a:t>     </a:t>
            </a:r>
            <a:endParaRPr lang="zh-CN" altLang="zh-CN" sz="1400" dirty="0">
              <a:latin typeface="Calibri" panose="020F0502020204030204" pitchFamily="34" charset="0"/>
              <a:cs typeface="宋体" panose="02010600030101010101" pitchFamily="2" charset="-122"/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33009" y="23994"/>
            <a:ext cx="2524991" cy="704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85993" y="194611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60274344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440</TotalTime>
  <Words>446</Words>
  <Application>Microsoft Office PowerPoint</Application>
  <PresentationFormat>全屏显示(4:3)</PresentationFormat>
  <Paragraphs>28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0" baseType="lpstr">
      <vt:lpstr>黑体</vt:lpstr>
      <vt:lpstr>华文琥珀</vt:lpstr>
      <vt:lpstr>华文楷体</vt:lpstr>
      <vt:lpstr>宋体</vt:lpstr>
      <vt:lpstr>Arial</vt:lpstr>
      <vt:lpstr>Arial Black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HR-Yan Jing</dc:creator>
  <cp:lastModifiedBy>HR-Yan Jing</cp:lastModifiedBy>
  <cp:revision>15</cp:revision>
  <dcterms:created xsi:type="dcterms:W3CDTF">2018-01-23T01:33:23Z</dcterms:created>
  <dcterms:modified xsi:type="dcterms:W3CDTF">2018-01-25T04:07:07Z</dcterms:modified>
</cp:coreProperties>
</file>