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1" r:id="rId4"/>
    <p:sldId id="260" r:id="rId5"/>
    <p:sldId id="259" r:id="rId6"/>
    <p:sldId id="258" r:id="rId7"/>
    <p:sldId id="262" r:id="rId8"/>
    <p:sldId id="263" r:id="rId9"/>
    <p:sldId id="266" r:id="rId10"/>
    <p:sldId id="265" r:id="rId11"/>
    <p:sldId id="269" r:id="rId12"/>
    <p:sldId id="267" r:id="rId13"/>
    <p:sldId id="268" r:id="rId14"/>
    <p:sldId id="25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FE2-8F4E-435F-B129-79922C254D24}" type="datetimeFigureOut">
              <a:rPr lang="zh-CN" altLang="en-US" smtClean="0"/>
              <a:t>2018-1-19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3D5E-C004-48BF-91E3-79DEEE60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FE2-8F4E-435F-B129-79922C254D24}" type="datetimeFigureOut">
              <a:rPr lang="zh-CN" altLang="en-US" smtClean="0"/>
              <a:t>2018-1-19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3D5E-C004-48BF-91E3-79DEEE60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FE2-8F4E-435F-B129-79922C254D24}" type="datetimeFigureOut">
              <a:rPr lang="zh-CN" altLang="en-US" smtClean="0"/>
              <a:t>2018-1-19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3D5E-C004-48BF-91E3-79DEEE60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FE2-8F4E-435F-B129-79922C254D24}" type="datetimeFigureOut">
              <a:rPr lang="zh-CN" altLang="en-US" smtClean="0"/>
              <a:t>2018-1-19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3D5E-C004-48BF-91E3-79DEEE60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2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FE2-8F4E-435F-B129-79922C254D24}" type="datetimeFigureOut">
              <a:rPr lang="zh-CN" altLang="en-US" smtClean="0"/>
              <a:t>2018-1-19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3D5E-C004-48BF-91E3-79DEEE60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7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FE2-8F4E-435F-B129-79922C254D24}" type="datetimeFigureOut">
              <a:rPr lang="zh-CN" altLang="en-US" smtClean="0"/>
              <a:t>2018-1-19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3D5E-C004-48BF-91E3-79DEEE60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7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FE2-8F4E-435F-B129-79922C254D24}" type="datetimeFigureOut">
              <a:rPr lang="zh-CN" altLang="en-US" smtClean="0"/>
              <a:t>2018-1-19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3D5E-C004-48BF-91E3-79DEEE60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1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FE2-8F4E-435F-B129-79922C254D24}" type="datetimeFigureOut">
              <a:rPr lang="zh-CN" altLang="en-US" smtClean="0"/>
              <a:t>2018-1-19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3D5E-C004-48BF-91E3-79DEEE60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5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FE2-8F4E-435F-B129-79922C254D24}" type="datetimeFigureOut">
              <a:rPr lang="zh-CN" altLang="en-US" smtClean="0"/>
              <a:t>2018-1-19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3D5E-C004-48BF-91E3-79DEEE60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9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FE2-8F4E-435F-B129-79922C254D24}" type="datetimeFigureOut">
              <a:rPr lang="zh-CN" altLang="en-US" smtClean="0"/>
              <a:t>2018-1-19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3D5E-C004-48BF-91E3-79DEEE60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1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FE2-8F4E-435F-B129-79922C254D24}" type="datetimeFigureOut">
              <a:rPr lang="zh-CN" altLang="en-US" smtClean="0"/>
              <a:t>2018-1-19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3D5E-C004-48BF-91E3-79DEEE60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9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1FE2-8F4E-435F-B129-79922C254D24}" type="datetimeFigureOut">
              <a:rPr lang="zh-CN" altLang="en-US" smtClean="0"/>
              <a:t>2018-1-19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3D5E-C004-48BF-91E3-79DEEE605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15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845"/>
            <a:ext cx="9144000" cy="438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009" y="21574"/>
            <a:ext cx="2524991" cy="7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417933" y="3869388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299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85552" y="5418129"/>
            <a:ext cx="6372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tx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固定型思维</a:t>
            </a: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or</a:t>
            </a:r>
            <a:r>
              <a:rPr lang="zh-CN" altLang="en-US" sz="4400" dirty="0" smtClean="0">
                <a:solidFill>
                  <a:schemeClr val="tx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成长型思维</a:t>
            </a:r>
            <a:endParaRPr lang="zh-CN" altLang="en-US" sz="4400" dirty="0">
              <a:solidFill>
                <a:schemeClr val="tx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38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96191"/>
            <a:ext cx="9144000" cy="447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98763" y="5450762"/>
            <a:ext cx="57565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固定思维的人：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认为毕业后无需过多学习。</a:t>
            </a:r>
          </a:p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成长思维的人：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认为学习是终身的事业。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15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742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621"/>
            <a:ext cx="9144000" cy="453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98764" y="5309755"/>
            <a:ext cx="83542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>
              <a:lnSpc>
                <a:spcPct val="150000"/>
              </a:lnSpc>
            </a:pP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如果我们认为自己的智力和能力是一成不变的，而整个世界就是由一个个为了考察我们的智商和能力的测试组成的，我们拥有的就是“固定型思维模式”（</a:t>
            </a:r>
            <a:r>
              <a:rPr lang="en-US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fixed mindset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）。而如果我们认为所有的事情都离不开个人努力，这个世界上充满了那些帮助我们学习、成长的有趣挑战，我们拥有的就是“成长型思维模式”（</a:t>
            </a:r>
            <a:r>
              <a:rPr lang="en-US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growth mindset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）。</a:t>
            </a:r>
            <a:endParaRPr lang="zh-CN" altLang="en-US" sz="1400" kern="0" dirty="0">
              <a:solidFill>
                <a:srgbClr val="3E3E3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15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5182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408"/>
            <a:ext cx="9144000" cy="421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22118" y="5070764"/>
            <a:ext cx="86244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>
              <a:lnSpc>
                <a:spcPct val="150000"/>
              </a:lnSpc>
            </a:pP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我们可以碰到很多外部的事情，无论是经济、科技、社会问题等，最终解决都靠人，而社会的发展也是靠人，而这些解决的问题也是靠人，产生问题也是</a:t>
            </a:r>
            <a:r>
              <a:rPr lang="zh-CN" altLang="zh-CN" sz="1400" kern="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</a:t>
            </a:r>
            <a:r>
              <a:rPr lang="zh-CN" altLang="en-US" sz="1400" kern="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altLang="zh-CN" sz="1400" kern="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德韦克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提出的“成长型思维”就是从人的角度探讨不同的思维方式对世界的影响各异</a:t>
            </a:r>
            <a:r>
              <a:rPr lang="zh-CN" altLang="en-US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人类有意识或无意识的思维方式其实蕴含了无限的能量。而一个拥有“成长型思维”的人，未来更有可能取得成功</a:t>
            </a:r>
            <a:r>
              <a:rPr lang="zh-CN" altLang="zh-CN" sz="1400" kern="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1400" kern="0" dirty="0">
              <a:solidFill>
                <a:srgbClr val="3E3E3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15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230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95" y="705787"/>
            <a:ext cx="9144000" cy="4145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70163" y="5024798"/>
            <a:ext cx="8614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>
              <a:lnSpc>
                <a:spcPct val="150000"/>
              </a:lnSpc>
            </a:pPr>
            <a:r>
              <a:rPr lang="zh-CN" altLang="zh-CN" sz="1400" kern="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当</a:t>
            </a:r>
            <a:r>
              <a:rPr lang="zh-CN" altLang="en-US" sz="1400" kern="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人们</a:t>
            </a:r>
            <a:r>
              <a:rPr lang="zh-CN" altLang="zh-CN" sz="1400" kern="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每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一次突破自己的“舒适区”去学习新知识、迎接新挑战，大脑中的神经元会形成新的、强有力的联结，长久下去，他们变得越来越聪明。</a:t>
            </a:r>
          </a:p>
          <a:p>
            <a:pPr marL="152400" marR="152400">
              <a:lnSpc>
                <a:spcPct val="150000"/>
              </a:lnSpc>
            </a:pPr>
            <a:r>
              <a:rPr lang="en-US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 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也就是说，成长型思维模式不但决定</a:t>
            </a:r>
            <a:r>
              <a:rPr lang="zh-CN" altLang="zh-CN" sz="1400" kern="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了</a:t>
            </a:r>
            <a:r>
              <a:rPr lang="zh-CN" altLang="en-US" sz="1400" kern="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人们</a:t>
            </a:r>
            <a:r>
              <a:rPr lang="zh-CN" altLang="zh-CN" sz="1400" kern="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面对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困难和挑战的积极态度，还将通过激发更活跃的大脑活动，</a:t>
            </a:r>
            <a:r>
              <a:rPr lang="zh-CN" altLang="zh-CN" sz="1400" kern="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提高</a:t>
            </a:r>
            <a:r>
              <a:rPr lang="zh-CN" altLang="en-US" sz="1400" kern="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人们</a:t>
            </a:r>
            <a:r>
              <a:rPr lang="zh-CN" altLang="zh-CN" sz="1400" kern="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智商。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15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417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455"/>
            <a:ext cx="9144000" cy="412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92840" y="464200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19" y="4834793"/>
            <a:ext cx="1830422" cy="1830422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215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020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s://mmbiz.qpic.cn/mmbiz_jpg/dMR2JyCcj0CHwHvpIXp1WiaDy2jdkhnPUicpTdsnB6OzrLFkAafNWgdPaDzquuxzkBtGbknc3wd9q6Bib1msiaxXVA/640?wx_fmt=jpeg&amp;wxfrom=5&amp;wx_lazy=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787"/>
            <a:ext cx="9144000" cy="400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94854" y="4987637"/>
            <a:ext cx="83542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>
              <a:lnSpc>
                <a:spcPct val="150000"/>
              </a:lnSpc>
            </a:pPr>
            <a:r>
              <a:rPr lang="zh-CN" altLang="zh-CN" sz="1400" kern="0" dirty="0" smtClean="0">
                <a:solidFill>
                  <a:srgbClr val="3E3E3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今年的</a:t>
            </a:r>
            <a:r>
              <a:rPr lang="en-US" altLang="zh-CN" sz="1400" kern="0" dirty="0" smtClean="0">
                <a:solidFill>
                  <a:srgbClr val="3E3E3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9</a:t>
            </a:r>
            <a:r>
              <a:rPr lang="zh-CN" altLang="zh-CN" sz="1400" kern="0" dirty="0" smtClean="0">
                <a:solidFill>
                  <a:srgbClr val="3E3E3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</a:t>
            </a:r>
            <a:r>
              <a:rPr lang="en-US" altLang="zh-CN" sz="1400" kern="0" dirty="0" smtClean="0">
                <a:solidFill>
                  <a:srgbClr val="3E3E3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19</a:t>
            </a:r>
            <a:r>
              <a:rPr lang="zh-CN" altLang="zh-CN" sz="1400" kern="0" dirty="0" smtClean="0">
                <a:solidFill>
                  <a:srgbClr val="3E3E3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，全球奖金最高的教育奖项“一丹奖”公布首届获奖名单，斯坦福大学卡罗尔·德韦克摘获一丹教育研究奖。德韦克提出了人的思维方式分为两种，一种是成长型思维，一种是固定型思维。在她看来，一个人拥有成长型思维，将乐于接受挑战，并积极地去扩展自己的能力。而这也是未来发展最需要具备的能力。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15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184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1476"/>
            <a:ext cx="9227127" cy="458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05245" y="5910056"/>
            <a:ext cx="4572000" cy="7005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400" marR="152400">
              <a:lnSpc>
                <a:spcPct val="150000"/>
              </a:lnSpc>
            </a:pPr>
            <a:r>
              <a:rPr lang="zh-CN" altLang="zh-CN" sz="1400" b="1" kern="0" dirty="0" smtClean="0">
                <a:solidFill>
                  <a:srgbClr val="3E3E3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固定思维的人：</a:t>
            </a:r>
            <a:r>
              <a:rPr lang="zh-CN" altLang="zh-CN" sz="1400" kern="0" dirty="0" smtClean="0">
                <a:solidFill>
                  <a:srgbClr val="3E3E3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规避挑战。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52400" marR="152400">
              <a:lnSpc>
                <a:spcPct val="150000"/>
              </a:lnSpc>
            </a:pPr>
            <a:r>
              <a:rPr lang="zh-CN" altLang="zh-CN" sz="1400" b="1" kern="0" dirty="0" smtClean="0">
                <a:solidFill>
                  <a:srgbClr val="3E3E3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成长思维的人：</a:t>
            </a:r>
            <a:r>
              <a:rPr lang="zh-CN" altLang="zh-CN" sz="1400" kern="0" dirty="0" smtClean="0">
                <a:solidFill>
                  <a:srgbClr val="3E3E3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欢迎挑战。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245" y="5535984"/>
            <a:ext cx="7159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/>
            <a:r>
              <a:rPr lang="en-US" altLang="zh-CN" sz="16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8</a:t>
            </a:r>
            <a:r>
              <a:rPr lang="zh-CN" altLang="zh-CN" sz="16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张图分辨你是固定型思维模式还是成长型思维模式？</a:t>
            </a:r>
          </a:p>
          <a:p>
            <a:pPr marL="152400" marR="152400"/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15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371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454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40327" y="561004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固定思维的人：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痛恨变化。</a:t>
            </a:r>
          </a:p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成长思维的人：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拥抱变化。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15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217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96191"/>
            <a:ext cx="9144000" cy="4592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67591" y="559425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固定思维的人：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老是关注限制。</a:t>
            </a:r>
          </a:p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成长思维的人：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总是寻找机会。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15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586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447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67591" y="546457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固定思维的人：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在改变现状上无能为力。</a:t>
            </a:r>
          </a:p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成长思维的人：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凡事皆有可能。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15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71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75409"/>
            <a:ext cx="9144000" cy="466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77982" y="559965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固定思维的人：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不接受批评。</a:t>
            </a:r>
          </a:p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成长思维的人：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珍视反馈、主动学习。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15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369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06582"/>
            <a:ext cx="9144000" cy="4229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9545" y="535027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固定思维的人：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喜欢呆在舒适区中。</a:t>
            </a:r>
          </a:p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成长思维的人：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喜欢探索新事物。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15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126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37754"/>
            <a:ext cx="9144000" cy="4177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94855" y="5346853"/>
            <a:ext cx="54448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固定思维的人：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有时候觉得努力是无用功。</a:t>
            </a:r>
          </a:p>
          <a:p>
            <a:pPr marL="152400" marR="152400">
              <a:lnSpc>
                <a:spcPct val="150000"/>
              </a:lnSpc>
            </a:pPr>
            <a:r>
              <a:rPr lang="zh-CN" altLang="zh-CN" sz="1400" b="1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成长思维的人：</a:t>
            </a:r>
            <a:r>
              <a:rPr lang="zh-CN" altLang="zh-CN" sz="1400" kern="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每次失败都是一堂课。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2157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962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559</Words>
  <Application>Microsoft Office PowerPoint</Application>
  <PresentationFormat>全屏显示(4:3)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华文琥珀</vt:lpstr>
      <vt:lpstr>华文楷体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12</cp:revision>
  <dcterms:created xsi:type="dcterms:W3CDTF">2018-01-16T03:40:22Z</dcterms:created>
  <dcterms:modified xsi:type="dcterms:W3CDTF">2018-01-19T05:01:47Z</dcterms:modified>
</cp:coreProperties>
</file>