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4" r:id="rId7"/>
    <p:sldId id="263" r:id="rId8"/>
    <p:sldId id="262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5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1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9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2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FA6A-9F00-4DFF-B32C-00F6D3768C42}" type="datetimeFigureOut">
              <a:rPr lang="zh-CN" altLang="en-US" smtClean="0"/>
              <a:t>2018-1-12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4969-ADFB-4B2C-9021-F85B239C0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87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878281" y="5600699"/>
            <a:ext cx="3709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烂梨循环</a:t>
            </a:r>
            <a:endParaRPr lang="zh-CN" altLang="en-US" sz="6600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4433" y="4014861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298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98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02672" y="5613600"/>
            <a:ext cx="7762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人生到最后就是内心状态，快乐的状态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。人生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的酸度、甜度，自己有绝对的自主权。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756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92840" y="464200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19" y="4834793"/>
            <a:ext cx="1830422" cy="1830422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976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5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02673" y="5419589"/>
            <a:ext cx="806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鸡叫了天会亮，鸡不叫天也会亮，天亮不亮不是鸡说了算，关键是谁醒了。醒来的过了一天，没醒的过了一生。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361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92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14350" y="5249918"/>
            <a:ext cx="8115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个人</a:t>
            </a:r>
            <a:r>
              <a:rPr lang="zh-CN" altLang="en-US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一箱梨，天气热怕梨坏了可惜，每天挑几个最差的吃掉，最后却吃了一箱烂梨。</a:t>
            </a:r>
            <a:endParaRPr lang="en-US" altLang="zh-CN" sz="1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总结做副对联。上联：放着好的吃烂的；下联：吃了烂的好的烂；横批：永远吃烂的。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172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6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09155" y="5523499"/>
            <a:ext cx="8104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人生亦如吃梨，因为在意每天不开心的事，一辈子都得糟心下去；把糟心的事放下扔掉，每天阳光一点，你就灿烂一辈子！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229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29936" y="5346853"/>
            <a:ext cx="8042564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珍惜当下，积极快乐！没有人天生就懂得控制情绪。真正有智慧的人，是时刻留意，不要让自己栽在坏情绪中。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394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3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52004" y="5208492"/>
            <a:ext cx="8239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这段话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优雅的以鸡鸣、吃梨的寻常生活，引导出人们忽略的心态。尤其，很有禅意的抛一个命题，你的人生处在永远吃烂梨循环吗？在高压快速生活节奏下，不知不觉地，很多人的人生就在烂梨循环下，一如横批：永远吃烂的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979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23455" y="5185064"/>
            <a:ext cx="8115300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近与一位年长者用餐，他说：“体力日益力不从心，旅行因此也少了，人生似乎走到要谢幕的阶段，于是开始着手回顾与整理照片。”他淡淡的说，听着如我，有些小小感伤。他的人生历经不同阶段，或在台北或在大陆，或在大公司或自己成立工作室，他平静的说，此刻是他人生最快乐的阶段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947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0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09154" y="5353827"/>
            <a:ext cx="8125691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人生收在一个最快乐的阶段，这有多美啊。然而，有多少人走到谢幕阶段，是最快乐的？极少、极少。如果依然以梨子为例，这是成熟而甜美的果实阶段。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650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6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67591" y="5007647"/>
            <a:ext cx="8208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不少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人的人生是充满酸味，是一个酸梨子。从年轻就酸，酸到老，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酸</a:t>
            </a:r>
            <a:r>
              <a:rPr lang="zh-CN" altLang="en-US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果子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落地，还在埋怨。一个酸梨子个性的人，眼看四周一切，很容易从负面解读事物，反射性的觉得他人有恶意。以至于防卫性很高，出口少有善言，满身荆棘，别人也不愿意靠近。有的人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不但</a:t>
            </a:r>
            <a:r>
              <a:rPr lang="zh-CN" altLang="en-US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酸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梨子，甚至是外壳有刺的榴莲。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660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564</Words>
  <Application>Microsoft Office PowerPoint</Application>
  <PresentationFormat>全屏显示(4:3)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7</cp:revision>
  <dcterms:created xsi:type="dcterms:W3CDTF">2018-01-09T05:19:13Z</dcterms:created>
  <dcterms:modified xsi:type="dcterms:W3CDTF">2018-01-12T03:25:52Z</dcterms:modified>
</cp:coreProperties>
</file>